
<file path=[Content_Types].xml><?xml version="1.0" encoding="utf-8"?>
<Types xmlns="http://schemas.openxmlformats.org/package/2006/content-types">
  <Default Extension="jpeg" ContentType="image/jpeg"/>
  <Default Extension="mkv" ContentType="video/unknown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2" r:id="rId6"/>
    <p:sldId id="260" r:id="rId7"/>
    <p:sldId id="261" r:id="rId8"/>
    <p:sldId id="265" r:id="rId9"/>
    <p:sldId id="266" r:id="rId10"/>
    <p:sldId id="268" r:id="rId11"/>
    <p:sldId id="269" r:id="rId12"/>
    <p:sldId id="297" r:id="rId13"/>
    <p:sldId id="298" r:id="rId14"/>
    <p:sldId id="29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5" r:id="rId26"/>
    <p:sldId id="289" r:id="rId27"/>
    <p:sldId id="286" r:id="rId28"/>
    <p:sldId id="290" r:id="rId29"/>
    <p:sldId id="291" r:id="rId30"/>
    <p:sldId id="292" r:id="rId31"/>
    <p:sldId id="293" r:id="rId32"/>
    <p:sldId id="294" r:id="rId33"/>
    <p:sldId id="295" r:id="rId34"/>
    <p:sldId id="296" r:id="rId35"/>
  </p:sldIdLst>
  <p:sldSz cx="12192000" cy="6858000"/>
  <p:notesSz cx="6858000" cy="9144000"/>
  <p:defaultTextStyle>
    <a:defPPr>
      <a:defRPr lang="ru-K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C2AE4D4-662E-4BC7-BF2B-D6A74FCBAFB9}" v="10" dt="2022-11-30T22:40:31.58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179" autoAdjust="0"/>
    <p:restoredTop sz="94660"/>
  </p:normalViewPr>
  <p:slideViewPr>
    <p:cSldViewPr snapToGrid="0">
      <p:cViewPr varScale="1">
        <p:scale>
          <a:sx n="81" d="100"/>
          <a:sy n="81" d="100"/>
        </p:scale>
        <p:origin x="56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ldana K. Netalieva" userId="56df7305-7531-4d6b-a76c-ca166f2f9d66" providerId="ADAL" clId="{3C2AE4D4-662E-4BC7-BF2B-D6A74FCBAFB9}"/>
    <pc:docChg chg="undo redo custSel addSld delSld modSld">
      <pc:chgData name="Eldana K. Netalieva" userId="56df7305-7531-4d6b-a76c-ca166f2f9d66" providerId="ADAL" clId="{3C2AE4D4-662E-4BC7-BF2B-D6A74FCBAFB9}" dt="2022-12-12T06:20:20.816" v="2757" actId="20577"/>
      <pc:docMkLst>
        <pc:docMk/>
      </pc:docMkLst>
      <pc:sldChg chg="addSp delSp modSp new mod setBg">
        <pc:chgData name="Eldana K. Netalieva" userId="56df7305-7531-4d6b-a76c-ca166f2f9d66" providerId="ADAL" clId="{3C2AE4D4-662E-4BC7-BF2B-D6A74FCBAFB9}" dt="2022-11-30T13:53:31.074" v="111" actId="20577"/>
        <pc:sldMkLst>
          <pc:docMk/>
          <pc:sldMk cId="3836318769" sldId="256"/>
        </pc:sldMkLst>
        <pc:spChg chg="mod">
          <ac:chgData name="Eldana K. Netalieva" userId="56df7305-7531-4d6b-a76c-ca166f2f9d66" providerId="ADAL" clId="{3C2AE4D4-662E-4BC7-BF2B-D6A74FCBAFB9}" dt="2022-11-30T13:52:54.399" v="80" actId="20577"/>
          <ac:spMkLst>
            <pc:docMk/>
            <pc:sldMk cId="3836318769" sldId="256"/>
            <ac:spMk id="2" creationId="{714502A6-136F-0FC9-AECC-4D8EF1536B86}"/>
          </ac:spMkLst>
        </pc:spChg>
        <pc:spChg chg="mod ord">
          <ac:chgData name="Eldana K. Netalieva" userId="56df7305-7531-4d6b-a76c-ca166f2f9d66" providerId="ADAL" clId="{3C2AE4D4-662E-4BC7-BF2B-D6A74FCBAFB9}" dt="2022-11-30T13:53:31.074" v="111" actId="20577"/>
          <ac:spMkLst>
            <pc:docMk/>
            <pc:sldMk cId="3836318769" sldId="256"/>
            <ac:spMk id="3" creationId="{90D70F5A-E4D4-F1A7-FBBE-2B7FCA19371C}"/>
          </ac:spMkLst>
        </pc:spChg>
        <pc:spChg chg="add">
          <ac:chgData name="Eldana K. Netalieva" userId="56df7305-7531-4d6b-a76c-ca166f2f9d66" providerId="ADAL" clId="{3C2AE4D4-662E-4BC7-BF2B-D6A74FCBAFB9}" dt="2022-11-30T13:52:34.030" v="48" actId="26606"/>
          <ac:spMkLst>
            <pc:docMk/>
            <pc:sldMk cId="3836318769" sldId="256"/>
            <ac:spMk id="7" creationId="{870A1295-61BC-4214-AA3E-D396673024D0}"/>
          </ac:spMkLst>
        </pc:spChg>
        <pc:spChg chg="add del">
          <ac:chgData name="Eldana K. Netalieva" userId="56df7305-7531-4d6b-a76c-ca166f2f9d66" providerId="ADAL" clId="{3C2AE4D4-662E-4BC7-BF2B-D6A74FCBAFB9}" dt="2022-11-30T13:52:11.650" v="46" actId="26606"/>
          <ac:spMkLst>
            <pc:docMk/>
            <pc:sldMk cId="3836318769" sldId="256"/>
            <ac:spMk id="10" creationId="{07322A9E-F1EC-405E-8971-BA906EFFCCB8}"/>
          </ac:spMkLst>
        </pc:spChg>
        <pc:spChg chg="add del">
          <ac:chgData name="Eldana K. Netalieva" userId="56df7305-7531-4d6b-a76c-ca166f2f9d66" providerId="ADAL" clId="{3C2AE4D4-662E-4BC7-BF2B-D6A74FCBAFB9}" dt="2022-11-30T13:52:11.650" v="46" actId="26606"/>
          <ac:spMkLst>
            <pc:docMk/>
            <pc:sldMk cId="3836318769" sldId="256"/>
            <ac:spMk id="12" creationId="{A5704422-1118-4FD1-95AD-29A064EB80D9}"/>
          </ac:spMkLst>
        </pc:spChg>
        <pc:spChg chg="add del">
          <ac:chgData name="Eldana K. Netalieva" userId="56df7305-7531-4d6b-a76c-ca166f2f9d66" providerId="ADAL" clId="{3C2AE4D4-662E-4BC7-BF2B-D6A74FCBAFB9}" dt="2022-11-30T13:52:11.650" v="46" actId="26606"/>
          <ac:spMkLst>
            <pc:docMk/>
            <pc:sldMk cId="3836318769" sldId="256"/>
            <ac:spMk id="14" creationId="{A88B2AAA-B805-498E-A9E6-98B885855498}"/>
          </ac:spMkLst>
        </pc:spChg>
        <pc:spChg chg="add del">
          <ac:chgData name="Eldana K. Netalieva" userId="56df7305-7531-4d6b-a76c-ca166f2f9d66" providerId="ADAL" clId="{3C2AE4D4-662E-4BC7-BF2B-D6A74FCBAFB9}" dt="2022-11-30T13:52:11.650" v="46" actId="26606"/>
          <ac:spMkLst>
            <pc:docMk/>
            <pc:sldMk cId="3836318769" sldId="256"/>
            <ac:spMk id="16" creationId="{9B8051E0-19D7-43E1-BFD9-E6DBFEB3A3F1}"/>
          </ac:spMkLst>
        </pc:spChg>
        <pc:spChg chg="add del">
          <ac:chgData name="Eldana K. Netalieva" userId="56df7305-7531-4d6b-a76c-ca166f2f9d66" providerId="ADAL" clId="{3C2AE4D4-662E-4BC7-BF2B-D6A74FCBAFB9}" dt="2022-11-30T13:52:11.650" v="46" actId="26606"/>
          <ac:spMkLst>
            <pc:docMk/>
            <pc:sldMk cId="3836318769" sldId="256"/>
            <ac:spMk id="18" creationId="{4EDB2B02-86A2-46F5-A4BE-B7D9B10411D6}"/>
          </ac:spMkLst>
        </pc:spChg>
        <pc:spChg chg="add del">
          <ac:chgData name="Eldana K. Netalieva" userId="56df7305-7531-4d6b-a76c-ca166f2f9d66" providerId="ADAL" clId="{3C2AE4D4-662E-4BC7-BF2B-D6A74FCBAFB9}" dt="2022-11-30T13:52:11.650" v="46" actId="26606"/>
          <ac:spMkLst>
            <pc:docMk/>
            <pc:sldMk cId="3836318769" sldId="256"/>
            <ac:spMk id="20" creationId="{43954639-FB5D-41F4-9560-6F6DFE778425}"/>
          </ac:spMkLst>
        </pc:spChg>
        <pc:spChg chg="add del">
          <ac:chgData name="Eldana K. Netalieva" userId="56df7305-7531-4d6b-a76c-ca166f2f9d66" providerId="ADAL" clId="{3C2AE4D4-662E-4BC7-BF2B-D6A74FCBAFB9}" dt="2022-11-30T13:52:11.650" v="46" actId="26606"/>
          <ac:spMkLst>
            <pc:docMk/>
            <pc:sldMk cId="3836318769" sldId="256"/>
            <ac:spMk id="22" creationId="{E898931C-0323-41FA-A036-20F818B1FF81}"/>
          </ac:spMkLst>
        </pc:spChg>
        <pc:spChg chg="add del">
          <ac:chgData name="Eldana K. Netalieva" userId="56df7305-7531-4d6b-a76c-ca166f2f9d66" providerId="ADAL" clId="{3C2AE4D4-662E-4BC7-BF2B-D6A74FCBAFB9}" dt="2022-11-30T13:52:11.650" v="46" actId="26606"/>
          <ac:spMkLst>
            <pc:docMk/>
            <pc:sldMk cId="3836318769" sldId="256"/>
            <ac:spMk id="24" creationId="{89AFE9DD-0792-4B98-B4EB-97ACA17E6AA8}"/>
          </ac:spMkLst>
        </pc:spChg>
        <pc:spChg chg="add del">
          <ac:chgData name="Eldana K. Netalieva" userId="56df7305-7531-4d6b-a76c-ca166f2f9d66" providerId="ADAL" clId="{3C2AE4D4-662E-4BC7-BF2B-D6A74FCBAFB9}" dt="2022-11-30T13:52:11.650" v="46" actId="26606"/>
          <ac:spMkLst>
            <pc:docMk/>
            <pc:sldMk cId="3836318769" sldId="256"/>
            <ac:spMk id="26" creationId="{3981F5C4-9AE1-404E-AF44-A4E6DB374F9D}"/>
          </ac:spMkLst>
        </pc:spChg>
        <pc:spChg chg="add del">
          <ac:chgData name="Eldana K. Netalieva" userId="56df7305-7531-4d6b-a76c-ca166f2f9d66" providerId="ADAL" clId="{3C2AE4D4-662E-4BC7-BF2B-D6A74FCBAFB9}" dt="2022-11-30T13:52:11.650" v="46" actId="26606"/>
          <ac:spMkLst>
            <pc:docMk/>
            <pc:sldMk cId="3836318769" sldId="256"/>
            <ac:spMk id="28" creationId="{763C1781-8726-4FAC-8C45-FF40376BE409}"/>
          </ac:spMkLst>
        </pc:spChg>
        <pc:spChg chg="add del">
          <ac:chgData name="Eldana K. Netalieva" userId="56df7305-7531-4d6b-a76c-ca166f2f9d66" providerId="ADAL" clId="{3C2AE4D4-662E-4BC7-BF2B-D6A74FCBAFB9}" dt="2022-11-30T13:52:11.650" v="46" actId="26606"/>
          <ac:spMkLst>
            <pc:docMk/>
            <pc:sldMk cId="3836318769" sldId="256"/>
            <ac:spMk id="30" creationId="{301491B5-56C7-43DC-A3D9-861EECCA056A}"/>
          </ac:spMkLst>
        </pc:spChg>
        <pc:spChg chg="add del">
          <ac:chgData name="Eldana K. Netalieva" userId="56df7305-7531-4d6b-a76c-ca166f2f9d66" providerId="ADAL" clId="{3C2AE4D4-662E-4BC7-BF2B-D6A74FCBAFB9}" dt="2022-11-30T13:52:11.650" v="46" actId="26606"/>
          <ac:spMkLst>
            <pc:docMk/>
            <pc:sldMk cId="3836318769" sldId="256"/>
            <ac:spMk id="32" creationId="{237E2353-22DF-46E0-A200-FB30F8F394E2}"/>
          </ac:spMkLst>
        </pc:spChg>
        <pc:spChg chg="add del">
          <ac:chgData name="Eldana K. Netalieva" userId="56df7305-7531-4d6b-a76c-ca166f2f9d66" providerId="ADAL" clId="{3C2AE4D4-662E-4BC7-BF2B-D6A74FCBAFB9}" dt="2022-11-30T13:52:11.650" v="46" actId="26606"/>
          <ac:spMkLst>
            <pc:docMk/>
            <pc:sldMk cId="3836318769" sldId="256"/>
            <ac:spMk id="34" creationId="{DD6138DB-057B-45F7-A5F4-E7BFDA20D02C}"/>
          </ac:spMkLst>
        </pc:spChg>
        <pc:spChg chg="add del">
          <ac:chgData name="Eldana K. Netalieva" userId="56df7305-7531-4d6b-a76c-ca166f2f9d66" providerId="ADAL" clId="{3C2AE4D4-662E-4BC7-BF2B-D6A74FCBAFB9}" dt="2022-11-30T13:52:11.650" v="46" actId="26606"/>
          <ac:spMkLst>
            <pc:docMk/>
            <pc:sldMk cId="3836318769" sldId="256"/>
            <ac:spMk id="36" creationId="{79A54AB1-B64F-4843-BFAB-81CB74E66B65}"/>
          </ac:spMkLst>
        </pc:spChg>
        <pc:grpChg chg="add">
          <ac:chgData name="Eldana K. Netalieva" userId="56df7305-7531-4d6b-a76c-ca166f2f9d66" providerId="ADAL" clId="{3C2AE4D4-662E-4BC7-BF2B-D6A74FCBAFB9}" dt="2022-11-30T13:52:34.030" v="48" actId="26606"/>
          <ac:grpSpMkLst>
            <pc:docMk/>
            <pc:sldMk cId="3836318769" sldId="256"/>
            <ac:grpSpMk id="8" creationId="{0B139475-2B26-4CA9-9413-DE741E49F7BB}"/>
          </ac:grpSpMkLst>
        </pc:grpChg>
        <pc:picChg chg="add mod modCrop">
          <ac:chgData name="Eldana K. Netalieva" userId="56df7305-7531-4d6b-a76c-ca166f2f9d66" providerId="ADAL" clId="{3C2AE4D4-662E-4BC7-BF2B-D6A74FCBAFB9}" dt="2022-11-30T13:52:34.030" v="48" actId="26606"/>
          <ac:picMkLst>
            <pc:docMk/>
            <pc:sldMk cId="3836318769" sldId="256"/>
            <ac:picMk id="5" creationId="{053A5442-75AF-36F2-84D0-0475EA79C274}"/>
          </ac:picMkLst>
        </pc:picChg>
      </pc:sldChg>
      <pc:sldChg chg="addSp delSp modSp new mod modTransition setBg modAnim">
        <pc:chgData name="Eldana K. Netalieva" userId="56df7305-7531-4d6b-a76c-ca166f2f9d66" providerId="ADAL" clId="{3C2AE4D4-662E-4BC7-BF2B-D6A74FCBAFB9}" dt="2022-11-30T13:56:07.099" v="115"/>
        <pc:sldMkLst>
          <pc:docMk/>
          <pc:sldMk cId="1999287794" sldId="257"/>
        </pc:sldMkLst>
        <pc:spChg chg="mod">
          <ac:chgData name="Eldana K. Netalieva" userId="56df7305-7531-4d6b-a76c-ca166f2f9d66" providerId="ADAL" clId="{3C2AE4D4-662E-4BC7-BF2B-D6A74FCBAFB9}" dt="2022-11-30T13:51:13.664" v="38" actId="26606"/>
          <ac:spMkLst>
            <pc:docMk/>
            <pc:sldMk cId="1999287794" sldId="257"/>
            <ac:spMk id="2" creationId="{46AF9E8D-788E-46BC-108F-FA0131858A55}"/>
          </ac:spMkLst>
        </pc:spChg>
        <pc:spChg chg="del">
          <ac:chgData name="Eldana K. Netalieva" userId="56df7305-7531-4d6b-a76c-ca166f2f9d66" providerId="ADAL" clId="{3C2AE4D4-662E-4BC7-BF2B-D6A74FCBAFB9}" dt="2022-11-30T13:51:04.444" v="37"/>
          <ac:spMkLst>
            <pc:docMk/>
            <pc:sldMk cId="1999287794" sldId="257"/>
            <ac:spMk id="3" creationId="{601CE5A9-298E-423E-C443-332D7E748570}"/>
          </ac:spMkLst>
        </pc:spChg>
        <pc:spChg chg="add">
          <ac:chgData name="Eldana K. Netalieva" userId="56df7305-7531-4d6b-a76c-ca166f2f9d66" providerId="ADAL" clId="{3C2AE4D4-662E-4BC7-BF2B-D6A74FCBAFB9}" dt="2022-11-30T13:51:13.664" v="38" actId="26606"/>
          <ac:spMkLst>
            <pc:docMk/>
            <pc:sldMk cId="1999287794" sldId="257"/>
            <ac:spMk id="10" creationId="{D4771268-CB57-404A-9271-370EB28F6090}"/>
          </ac:spMkLst>
        </pc:spChg>
        <pc:picChg chg="add mod">
          <ac:chgData name="Eldana K. Netalieva" userId="56df7305-7531-4d6b-a76c-ca166f2f9d66" providerId="ADAL" clId="{3C2AE4D4-662E-4BC7-BF2B-D6A74FCBAFB9}" dt="2022-11-30T13:51:26.501" v="41" actId="1076"/>
          <ac:picMkLst>
            <pc:docMk/>
            <pc:sldMk cId="1999287794" sldId="257"/>
            <ac:picMk id="5" creationId="{41334C52-A6AA-3026-F1EF-3374F04A90F8}"/>
          </ac:picMkLst>
        </pc:picChg>
        <pc:picChg chg="add mod">
          <ac:chgData name="Eldana K. Netalieva" userId="56df7305-7531-4d6b-a76c-ca166f2f9d66" providerId="ADAL" clId="{3C2AE4D4-662E-4BC7-BF2B-D6A74FCBAFB9}" dt="2022-11-30T13:55:47.740" v="113" actId="1076"/>
          <ac:picMkLst>
            <pc:docMk/>
            <pc:sldMk cId="1999287794" sldId="257"/>
            <ac:picMk id="7" creationId="{B92420CC-9845-BC9B-AADC-9AF5B5B46E87}"/>
          </ac:picMkLst>
        </pc:picChg>
      </pc:sldChg>
      <pc:sldChg chg="addSp modSp new mod setBg">
        <pc:chgData name="Eldana K. Netalieva" userId="56df7305-7531-4d6b-a76c-ca166f2f9d66" providerId="ADAL" clId="{3C2AE4D4-662E-4BC7-BF2B-D6A74FCBAFB9}" dt="2022-11-30T21:14:52.567" v="192" actId="403"/>
        <pc:sldMkLst>
          <pc:docMk/>
          <pc:sldMk cId="661967866" sldId="258"/>
        </pc:sldMkLst>
        <pc:spChg chg="mod">
          <ac:chgData name="Eldana K. Netalieva" userId="56df7305-7531-4d6b-a76c-ca166f2f9d66" providerId="ADAL" clId="{3C2AE4D4-662E-4BC7-BF2B-D6A74FCBAFB9}" dt="2022-11-30T21:14:52.567" v="192" actId="403"/>
          <ac:spMkLst>
            <pc:docMk/>
            <pc:sldMk cId="661967866" sldId="258"/>
            <ac:spMk id="2" creationId="{A90C9738-1CB3-AB25-C610-72BEC66A9891}"/>
          </ac:spMkLst>
        </pc:spChg>
        <pc:spChg chg="mod">
          <ac:chgData name="Eldana K. Netalieva" userId="56df7305-7531-4d6b-a76c-ca166f2f9d66" providerId="ADAL" clId="{3C2AE4D4-662E-4BC7-BF2B-D6A74FCBAFB9}" dt="2022-11-30T21:14:48.298" v="187" actId="403"/>
          <ac:spMkLst>
            <pc:docMk/>
            <pc:sldMk cId="661967866" sldId="258"/>
            <ac:spMk id="3" creationId="{B84FF496-57A9-1522-FAE1-1C8F103DF649}"/>
          </ac:spMkLst>
        </pc:spChg>
        <pc:spChg chg="add">
          <ac:chgData name="Eldana K. Netalieva" userId="56df7305-7531-4d6b-a76c-ca166f2f9d66" providerId="ADAL" clId="{3C2AE4D4-662E-4BC7-BF2B-D6A74FCBAFB9}" dt="2022-11-30T21:14:39.427" v="183" actId="26606"/>
          <ac:spMkLst>
            <pc:docMk/>
            <pc:sldMk cId="661967866" sldId="258"/>
            <ac:spMk id="10" creationId="{59A309A7-1751-4ABE-A3C1-EEC40366AD89}"/>
          </ac:spMkLst>
        </pc:spChg>
        <pc:spChg chg="add">
          <ac:chgData name="Eldana K. Netalieva" userId="56df7305-7531-4d6b-a76c-ca166f2f9d66" providerId="ADAL" clId="{3C2AE4D4-662E-4BC7-BF2B-D6A74FCBAFB9}" dt="2022-11-30T21:14:39.427" v="183" actId="26606"/>
          <ac:spMkLst>
            <pc:docMk/>
            <pc:sldMk cId="661967866" sldId="258"/>
            <ac:spMk id="12" creationId="{967D8EB6-EAE1-4F9C-B398-83321E287204}"/>
          </ac:spMkLst>
        </pc:spChg>
        <pc:picChg chg="add">
          <ac:chgData name="Eldana K. Netalieva" userId="56df7305-7531-4d6b-a76c-ca166f2f9d66" providerId="ADAL" clId="{3C2AE4D4-662E-4BC7-BF2B-D6A74FCBAFB9}" dt="2022-11-30T21:14:39.427" v="183" actId="26606"/>
          <ac:picMkLst>
            <pc:docMk/>
            <pc:sldMk cId="661967866" sldId="258"/>
            <ac:picMk id="7" creationId="{E31C1BB6-634A-47DB-758B-7BB7F94B338B}"/>
          </ac:picMkLst>
        </pc:picChg>
      </pc:sldChg>
      <pc:sldChg chg="addSp delSp modSp new mod setBg">
        <pc:chgData name="Eldana K. Netalieva" userId="56df7305-7531-4d6b-a76c-ca166f2f9d66" providerId="ADAL" clId="{3C2AE4D4-662E-4BC7-BF2B-D6A74FCBAFB9}" dt="2022-11-30T21:29:00.646" v="254" actId="27636"/>
        <pc:sldMkLst>
          <pc:docMk/>
          <pc:sldMk cId="2544339467" sldId="259"/>
        </pc:sldMkLst>
        <pc:spChg chg="mod">
          <ac:chgData name="Eldana K. Netalieva" userId="56df7305-7531-4d6b-a76c-ca166f2f9d66" providerId="ADAL" clId="{3C2AE4D4-662E-4BC7-BF2B-D6A74FCBAFB9}" dt="2022-11-30T21:28:25.657" v="247" actId="26606"/>
          <ac:spMkLst>
            <pc:docMk/>
            <pc:sldMk cId="2544339467" sldId="259"/>
            <ac:spMk id="2" creationId="{2533455D-AB6F-1723-4C90-622C36D5EB4D}"/>
          </ac:spMkLst>
        </pc:spChg>
        <pc:spChg chg="mod ord">
          <ac:chgData name="Eldana K. Netalieva" userId="56df7305-7531-4d6b-a76c-ca166f2f9d66" providerId="ADAL" clId="{3C2AE4D4-662E-4BC7-BF2B-D6A74FCBAFB9}" dt="2022-11-30T21:29:00.646" v="254" actId="27636"/>
          <ac:spMkLst>
            <pc:docMk/>
            <pc:sldMk cId="2544339467" sldId="259"/>
            <ac:spMk id="3" creationId="{3028B168-34C7-1CA5-2AD4-D92160063A4D}"/>
          </ac:spMkLst>
        </pc:spChg>
        <pc:spChg chg="add del">
          <ac:chgData name="Eldana K. Netalieva" userId="56df7305-7531-4d6b-a76c-ca166f2f9d66" providerId="ADAL" clId="{3C2AE4D4-662E-4BC7-BF2B-D6A74FCBAFB9}" dt="2022-11-30T21:28:14.665" v="241" actId="26606"/>
          <ac:spMkLst>
            <pc:docMk/>
            <pc:sldMk cId="2544339467" sldId="259"/>
            <ac:spMk id="10" creationId="{2B566528-1B12-4246-9431-5C2D7D081168}"/>
          </ac:spMkLst>
        </pc:spChg>
        <pc:spChg chg="add del">
          <ac:chgData name="Eldana K. Netalieva" userId="56df7305-7531-4d6b-a76c-ca166f2f9d66" providerId="ADAL" clId="{3C2AE4D4-662E-4BC7-BF2B-D6A74FCBAFB9}" dt="2022-11-30T21:28:25.644" v="246" actId="26606"/>
          <ac:spMkLst>
            <pc:docMk/>
            <pc:sldMk cId="2544339467" sldId="259"/>
            <ac:spMk id="14" creationId="{E186B68C-84BC-4A6E-99D1-EE87483C1349}"/>
          </ac:spMkLst>
        </pc:spChg>
        <pc:spChg chg="add del">
          <ac:chgData name="Eldana K. Netalieva" userId="56df7305-7531-4d6b-a76c-ca166f2f9d66" providerId="ADAL" clId="{3C2AE4D4-662E-4BC7-BF2B-D6A74FCBAFB9}" dt="2022-11-30T21:28:25.644" v="246" actId="26606"/>
          <ac:spMkLst>
            <pc:docMk/>
            <pc:sldMk cId="2544339467" sldId="259"/>
            <ac:spMk id="22" creationId="{6166C6D1-23AC-49C4-BA07-238E4E9F8CEB}"/>
          </ac:spMkLst>
        </pc:spChg>
        <pc:spChg chg="add del">
          <ac:chgData name="Eldana K. Netalieva" userId="56df7305-7531-4d6b-a76c-ca166f2f9d66" providerId="ADAL" clId="{3C2AE4D4-662E-4BC7-BF2B-D6A74FCBAFB9}" dt="2022-11-30T21:28:25.644" v="246" actId="26606"/>
          <ac:spMkLst>
            <pc:docMk/>
            <pc:sldMk cId="2544339467" sldId="259"/>
            <ac:spMk id="23" creationId="{B775CD93-9DF2-48CB-9F57-1BCA9A46C7FA}"/>
          </ac:spMkLst>
        </pc:spChg>
        <pc:spChg chg="add del">
          <ac:chgData name="Eldana K. Netalieva" userId="56df7305-7531-4d6b-a76c-ca166f2f9d66" providerId="ADAL" clId="{3C2AE4D4-662E-4BC7-BF2B-D6A74FCBAFB9}" dt="2022-11-30T21:28:25.644" v="246" actId="26606"/>
          <ac:spMkLst>
            <pc:docMk/>
            <pc:sldMk cId="2544339467" sldId="259"/>
            <ac:spMk id="24" creationId="{1C091803-41C2-48E0-9228-5148460C7479}"/>
          </ac:spMkLst>
        </pc:spChg>
        <pc:spChg chg="add">
          <ac:chgData name="Eldana K. Netalieva" userId="56df7305-7531-4d6b-a76c-ca166f2f9d66" providerId="ADAL" clId="{3C2AE4D4-662E-4BC7-BF2B-D6A74FCBAFB9}" dt="2022-11-30T21:28:25.657" v="247" actId="26606"/>
          <ac:spMkLst>
            <pc:docMk/>
            <pc:sldMk cId="2544339467" sldId="259"/>
            <ac:spMk id="37" creationId="{F2AC420E-F79A-4FB7-8013-94B1E8B6320D}"/>
          </ac:spMkLst>
        </pc:spChg>
        <pc:spChg chg="add">
          <ac:chgData name="Eldana K. Netalieva" userId="56df7305-7531-4d6b-a76c-ca166f2f9d66" providerId="ADAL" clId="{3C2AE4D4-662E-4BC7-BF2B-D6A74FCBAFB9}" dt="2022-11-30T21:28:25.657" v="247" actId="26606"/>
          <ac:spMkLst>
            <pc:docMk/>
            <pc:sldMk cId="2544339467" sldId="259"/>
            <ac:spMk id="38" creationId="{D6C80E47-971C-437F-B030-191115B01D68}"/>
          </ac:spMkLst>
        </pc:spChg>
        <pc:spChg chg="add">
          <ac:chgData name="Eldana K. Netalieva" userId="56df7305-7531-4d6b-a76c-ca166f2f9d66" providerId="ADAL" clId="{3C2AE4D4-662E-4BC7-BF2B-D6A74FCBAFB9}" dt="2022-11-30T21:28:25.657" v="247" actId="26606"/>
          <ac:spMkLst>
            <pc:docMk/>
            <pc:sldMk cId="2544339467" sldId="259"/>
            <ac:spMk id="39" creationId="{3CD1EA40-7116-4FCB-9369-70F29FAA91EC}"/>
          </ac:spMkLst>
        </pc:spChg>
        <pc:spChg chg="add">
          <ac:chgData name="Eldana K. Netalieva" userId="56df7305-7531-4d6b-a76c-ca166f2f9d66" providerId="ADAL" clId="{3C2AE4D4-662E-4BC7-BF2B-D6A74FCBAFB9}" dt="2022-11-30T21:28:25.657" v="247" actId="26606"/>
          <ac:spMkLst>
            <pc:docMk/>
            <pc:sldMk cId="2544339467" sldId="259"/>
            <ac:spMk id="40" creationId="{BF647E38-F93D-4661-8D77-CE13EEB65B5A}"/>
          </ac:spMkLst>
        </pc:spChg>
        <pc:grpChg chg="add del">
          <ac:chgData name="Eldana K. Netalieva" userId="56df7305-7531-4d6b-a76c-ca166f2f9d66" providerId="ADAL" clId="{3C2AE4D4-662E-4BC7-BF2B-D6A74FCBAFB9}" dt="2022-11-30T21:28:14.665" v="241" actId="26606"/>
          <ac:grpSpMkLst>
            <pc:docMk/>
            <pc:sldMk cId="2544339467" sldId="259"/>
            <ac:grpSpMk id="12" creationId="{828A5161-06F1-46CF-8AD7-844680A59E13}"/>
          </ac:grpSpMkLst>
        </pc:grpChg>
        <pc:grpChg chg="add del">
          <ac:chgData name="Eldana K. Netalieva" userId="56df7305-7531-4d6b-a76c-ca166f2f9d66" providerId="ADAL" clId="{3C2AE4D4-662E-4BC7-BF2B-D6A74FCBAFB9}" dt="2022-11-30T21:28:14.665" v="241" actId="26606"/>
          <ac:grpSpMkLst>
            <pc:docMk/>
            <pc:sldMk cId="2544339467" sldId="259"/>
            <ac:grpSpMk id="16" creationId="{5995D10D-E9C9-47DB-AE7E-801FEF38F5C9}"/>
          </ac:grpSpMkLst>
        </pc:grpChg>
        <pc:grpChg chg="add">
          <ac:chgData name="Eldana K. Netalieva" userId="56df7305-7531-4d6b-a76c-ca166f2f9d66" providerId="ADAL" clId="{3C2AE4D4-662E-4BC7-BF2B-D6A74FCBAFB9}" dt="2022-11-30T21:28:25.657" v="247" actId="26606"/>
          <ac:grpSpMkLst>
            <pc:docMk/>
            <pc:sldMk cId="2544339467" sldId="259"/>
            <ac:grpSpMk id="41" creationId="{8E8872B6-836E-4281-A971-D133C61875CB}"/>
          </ac:grpSpMkLst>
        </pc:grpChg>
        <pc:picChg chg="add mod">
          <ac:chgData name="Eldana K. Netalieva" userId="56df7305-7531-4d6b-a76c-ca166f2f9d66" providerId="ADAL" clId="{3C2AE4D4-662E-4BC7-BF2B-D6A74FCBAFB9}" dt="2022-11-30T21:28:25.657" v="247" actId="26606"/>
          <ac:picMkLst>
            <pc:docMk/>
            <pc:sldMk cId="2544339467" sldId="259"/>
            <ac:picMk id="5" creationId="{DBBDC2F5-13D2-C935-1DDD-D60AF29E8F4B}"/>
          </ac:picMkLst>
        </pc:picChg>
        <pc:cxnChg chg="add del">
          <ac:chgData name="Eldana K. Netalieva" userId="56df7305-7531-4d6b-a76c-ca166f2f9d66" providerId="ADAL" clId="{3C2AE4D4-662E-4BC7-BF2B-D6A74FCBAFB9}" dt="2022-11-30T21:28:19.551" v="244" actId="26606"/>
          <ac:cxnSpMkLst>
            <pc:docMk/>
            <pc:sldMk cId="2544339467" sldId="259"/>
            <ac:cxnSpMk id="20" creationId="{645863A0-0EBC-4C9B-958B-06AD3E75BB1D}"/>
          </ac:cxnSpMkLst>
        </pc:cxnChg>
      </pc:sldChg>
      <pc:sldChg chg="addSp delSp modSp new mod setBg">
        <pc:chgData name="Eldana K. Netalieva" userId="56df7305-7531-4d6b-a76c-ca166f2f9d66" providerId="ADAL" clId="{3C2AE4D4-662E-4BC7-BF2B-D6A74FCBAFB9}" dt="2022-11-30T21:50:35.427" v="689" actId="20577"/>
        <pc:sldMkLst>
          <pc:docMk/>
          <pc:sldMk cId="911828098" sldId="260"/>
        </pc:sldMkLst>
        <pc:spChg chg="mod">
          <ac:chgData name="Eldana K. Netalieva" userId="56df7305-7531-4d6b-a76c-ca166f2f9d66" providerId="ADAL" clId="{3C2AE4D4-662E-4BC7-BF2B-D6A74FCBAFB9}" dt="2022-11-30T21:33:35.340" v="327" actId="20577"/>
          <ac:spMkLst>
            <pc:docMk/>
            <pc:sldMk cId="911828098" sldId="260"/>
            <ac:spMk id="2" creationId="{27437FFA-5635-A9CF-6CA8-725A874179B7}"/>
          </ac:spMkLst>
        </pc:spChg>
        <pc:spChg chg="mod ord">
          <ac:chgData name="Eldana K. Netalieva" userId="56df7305-7531-4d6b-a76c-ca166f2f9d66" providerId="ADAL" clId="{3C2AE4D4-662E-4BC7-BF2B-D6A74FCBAFB9}" dt="2022-11-30T21:50:35.427" v="689" actId="20577"/>
          <ac:spMkLst>
            <pc:docMk/>
            <pc:sldMk cId="911828098" sldId="260"/>
            <ac:spMk id="3" creationId="{9288717A-17A5-6997-4089-E4447B1764E9}"/>
          </ac:spMkLst>
        </pc:spChg>
        <pc:spChg chg="add">
          <ac:chgData name="Eldana K. Netalieva" userId="56df7305-7531-4d6b-a76c-ca166f2f9d66" providerId="ADAL" clId="{3C2AE4D4-662E-4BC7-BF2B-D6A74FCBAFB9}" dt="2022-11-30T21:32:07.409" v="314" actId="26606"/>
          <ac:spMkLst>
            <pc:docMk/>
            <pc:sldMk cId="911828098" sldId="260"/>
            <ac:spMk id="10" creationId="{F2AC420E-F79A-4FB7-8013-94B1E8B6320D}"/>
          </ac:spMkLst>
        </pc:spChg>
        <pc:spChg chg="add">
          <ac:chgData name="Eldana K. Netalieva" userId="56df7305-7531-4d6b-a76c-ca166f2f9d66" providerId="ADAL" clId="{3C2AE4D4-662E-4BC7-BF2B-D6A74FCBAFB9}" dt="2022-11-30T21:32:07.409" v="314" actId="26606"/>
          <ac:spMkLst>
            <pc:docMk/>
            <pc:sldMk cId="911828098" sldId="260"/>
            <ac:spMk id="12" creationId="{3CD1EA40-7116-4FCB-9369-70F29FAA91EC}"/>
          </ac:spMkLst>
        </pc:spChg>
        <pc:spChg chg="add">
          <ac:chgData name="Eldana K. Netalieva" userId="56df7305-7531-4d6b-a76c-ca166f2f9d66" providerId="ADAL" clId="{3C2AE4D4-662E-4BC7-BF2B-D6A74FCBAFB9}" dt="2022-11-30T21:32:07.409" v="314" actId="26606"/>
          <ac:spMkLst>
            <pc:docMk/>
            <pc:sldMk cId="911828098" sldId="260"/>
            <ac:spMk id="14" creationId="{BF647E38-F93D-4661-8D77-CE13EEB65B5A}"/>
          </ac:spMkLst>
        </pc:spChg>
        <pc:spChg chg="add">
          <ac:chgData name="Eldana K. Netalieva" userId="56df7305-7531-4d6b-a76c-ca166f2f9d66" providerId="ADAL" clId="{3C2AE4D4-662E-4BC7-BF2B-D6A74FCBAFB9}" dt="2022-11-30T21:32:07.409" v="314" actId="26606"/>
          <ac:spMkLst>
            <pc:docMk/>
            <pc:sldMk cId="911828098" sldId="260"/>
            <ac:spMk id="38" creationId="{D6C80E47-971C-437F-B030-191115B01D68}"/>
          </ac:spMkLst>
        </pc:spChg>
        <pc:grpChg chg="add">
          <ac:chgData name="Eldana K. Netalieva" userId="56df7305-7531-4d6b-a76c-ca166f2f9d66" providerId="ADAL" clId="{3C2AE4D4-662E-4BC7-BF2B-D6A74FCBAFB9}" dt="2022-11-30T21:32:07.409" v="314" actId="26606"/>
          <ac:grpSpMkLst>
            <pc:docMk/>
            <pc:sldMk cId="911828098" sldId="260"/>
            <ac:grpSpMk id="16" creationId="{8E8872B6-836E-4281-A971-D133C61875CB}"/>
          </ac:grpSpMkLst>
        </pc:grpChg>
        <pc:picChg chg="add del mod">
          <ac:chgData name="Eldana K. Netalieva" userId="56df7305-7531-4d6b-a76c-ca166f2f9d66" providerId="ADAL" clId="{3C2AE4D4-662E-4BC7-BF2B-D6A74FCBAFB9}" dt="2022-11-30T21:33:59.853" v="329" actId="21"/>
          <ac:picMkLst>
            <pc:docMk/>
            <pc:sldMk cId="911828098" sldId="260"/>
            <ac:picMk id="5" creationId="{BC8BB613-4FE9-F550-B10F-F5FAE414A528}"/>
          </ac:picMkLst>
        </pc:picChg>
        <pc:picChg chg="add mod">
          <ac:chgData name="Eldana K. Netalieva" userId="56df7305-7531-4d6b-a76c-ca166f2f9d66" providerId="ADAL" clId="{3C2AE4D4-662E-4BC7-BF2B-D6A74FCBAFB9}" dt="2022-11-30T21:34:07.461" v="332" actId="1076"/>
          <ac:picMkLst>
            <pc:docMk/>
            <pc:sldMk cId="911828098" sldId="260"/>
            <ac:picMk id="7" creationId="{B35C25C9-4CE4-9F02-D10B-F4706D7E1E80}"/>
          </ac:picMkLst>
        </pc:picChg>
      </pc:sldChg>
      <pc:sldChg chg="addSp delSp modSp new mod modAnim">
        <pc:chgData name="Eldana K. Netalieva" userId="56df7305-7531-4d6b-a76c-ca166f2f9d66" providerId="ADAL" clId="{3C2AE4D4-662E-4BC7-BF2B-D6A74FCBAFB9}" dt="2022-11-30T21:38:35.360" v="387" actId="1076"/>
        <pc:sldMkLst>
          <pc:docMk/>
          <pc:sldMk cId="3807323754" sldId="261"/>
        </pc:sldMkLst>
        <pc:spChg chg="mod">
          <ac:chgData name="Eldana K. Netalieva" userId="56df7305-7531-4d6b-a76c-ca166f2f9d66" providerId="ADAL" clId="{3C2AE4D4-662E-4BC7-BF2B-D6A74FCBAFB9}" dt="2022-11-30T21:38:28.665" v="384" actId="1076"/>
          <ac:spMkLst>
            <pc:docMk/>
            <pc:sldMk cId="3807323754" sldId="261"/>
            <ac:spMk id="2" creationId="{893F855B-E039-EB6B-28A8-E6745C313967}"/>
          </ac:spMkLst>
        </pc:spChg>
        <pc:spChg chg="add del">
          <ac:chgData name="Eldana K. Netalieva" userId="56df7305-7531-4d6b-a76c-ca166f2f9d66" providerId="ADAL" clId="{3C2AE4D4-662E-4BC7-BF2B-D6A74FCBAFB9}" dt="2022-11-30T21:38:06.558" v="382"/>
          <ac:spMkLst>
            <pc:docMk/>
            <pc:sldMk cId="3807323754" sldId="261"/>
            <ac:spMk id="3" creationId="{E78CE2D9-6AC4-2F5B-A546-55FE2F4D46E3}"/>
          </ac:spMkLst>
        </pc:spChg>
        <pc:picChg chg="add mod">
          <ac:chgData name="Eldana K. Netalieva" userId="56df7305-7531-4d6b-a76c-ca166f2f9d66" providerId="ADAL" clId="{3C2AE4D4-662E-4BC7-BF2B-D6A74FCBAFB9}" dt="2022-11-30T21:37:30.389" v="381"/>
          <ac:picMkLst>
            <pc:docMk/>
            <pc:sldMk cId="3807323754" sldId="261"/>
            <ac:picMk id="4" creationId="{CD4611F0-9A0C-DAF8-B9DA-710F1B116DE0}"/>
          </ac:picMkLst>
        </pc:picChg>
        <pc:picChg chg="add mod">
          <ac:chgData name="Eldana K. Netalieva" userId="56df7305-7531-4d6b-a76c-ca166f2f9d66" providerId="ADAL" clId="{3C2AE4D4-662E-4BC7-BF2B-D6A74FCBAFB9}" dt="2022-11-30T21:38:35.360" v="387" actId="1076"/>
          <ac:picMkLst>
            <pc:docMk/>
            <pc:sldMk cId="3807323754" sldId="261"/>
            <ac:picMk id="5" creationId="{6294DCAE-A98E-E197-4DBD-07661DDD4FB9}"/>
          </ac:picMkLst>
        </pc:picChg>
      </pc:sldChg>
      <pc:sldChg chg="addSp delSp modSp new mod setBg">
        <pc:chgData name="Eldana K. Netalieva" userId="56df7305-7531-4d6b-a76c-ca166f2f9d66" providerId="ADAL" clId="{3C2AE4D4-662E-4BC7-BF2B-D6A74FCBAFB9}" dt="2022-11-30T21:55:47.694" v="805" actId="1076"/>
        <pc:sldMkLst>
          <pc:docMk/>
          <pc:sldMk cId="820079197" sldId="262"/>
        </pc:sldMkLst>
        <pc:spChg chg="mod">
          <ac:chgData name="Eldana K. Netalieva" userId="56df7305-7531-4d6b-a76c-ca166f2f9d66" providerId="ADAL" clId="{3C2AE4D4-662E-4BC7-BF2B-D6A74FCBAFB9}" dt="2022-11-30T21:30:53.049" v="283" actId="1076"/>
          <ac:spMkLst>
            <pc:docMk/>
            <pc:sldMk cId="820079197" sldId="262"/>
            <ac:spMk id="2" creationId="{41BA81F0-F261-8A6E-C1CC-EF6383BDC368}"/>
          </ac:spMkLst>
        </pc:spChg>
        <pc:spChg chg="add del mod ord">
          <ac:chgData name="Eldana K. Netalieva" userId="56df7305-7531-4d6b-a76c-ca166f2f9d66" providerId="ADAL" clId="{3C2AE4D4-662E-4BC7-BF2B-D6A74FCBAFB9}" dt="2022-11-30T21:30:19.065" v="272" actId="26606"/>
          <ac:spMkLst>
            <pc:docMk/>
            <pc:sldMk cId="820079197" sldId="262"/>
            <ac:spMk id="3" creationId="{216F9C60-A088-02A2-A1D6-A5291832FBB2}"/>
          </ac:spMkLst>
        </pc:spChg>
        <pc:spChg chg="add del">
          <ac:chgData name="Eldana K. Netalieva" userId="56df7305-7531-4d6b-a76c-ca166f2f9d66" providerId="ADAL" clId="{3C2AE4D4-662E-4BC7-BF2B-D6A74FCBAFB9}" dt="2022-11-30T21:30:14.980" v="267" actId="26606"/>
          <ac:spMkLst>
            <pc:docMk/>
            <pc:sldMk cId="820079197" sldId="262"/>
            <ac:spMk id="10" creationId="{8D1AA55E-40D5-461B-A5A8-4AE8AAB71B08}"/>
          </ac:spMkLst>
        </pc:spChg>
        <pc:spChg chg="add del">
          <ac:chgData name="Eldana K. Netalieva" userId="56df7305-7531-4d6b-a76c-ca166f2f9d66" providerId="ADAL" clId="{3C2AE4D4-662E-4BC7-BF2B-D6A74FCBAFB9}" dt="2022-11-30T21:30:16.701" v="269" actId="26606"/>
          <ac:spMkLst>
            <pc:docMk/>
            <pc:sldMk cId="820079197" sldId="262"/>
            <ac:spMk id="19" creationId="{A4AC5506-6312-4701-8D3C-40187889A947}"/>
          </ac:spMkLst>
        </pc:spChg>
        <pc:spChg chg="add del">
          <ac:chgData name="Eldana K. Netalieva" userId="56df7305-7531-4d6b-a76c-ca166f2f9d66" providerId="ADAL" clId="{3C2AE4D4-662E-4BC7-BF2B-D6A74FCBAFB9}" dt="2022-11-30T21:30:19.058" v="271" actId="26606"/>
          <ac:spMkLst>
            <pc:docMk/>
            <pc:sldMk cId="820079197" sldId="262"/>
            <ac:spMk id="21" creationId="{F0DCC097-1DB8-4B6D-85D0-6FBA0E1CA4BA}"/>
          </ac:spMkLst>
        </pc:spChg>
        <pc:spChg chg="add del">
          <ac:chgData name="Eldana K. Netalieva" userId="56df7305-7531-4d6b-a76c-ca166f2f9d66" providerId="ADAL" clId="{3C2AE4D4-662E-4BC7-BF2B-D6A74FCBAFB9}" dt="2022-11-30T21:30:19.058" v="271" actId="26606"/>
          <ac:spMkLst>
            <pc:docMk/>
            <pc:sldMk cId="820079197" sldId="262"/>
            <ac:spMk id="22" creationId="{E0B58608-23C8-4441-994D-C6823EEE1DB7}"/>
          </ac:spMkLst>
        </pc:spChg>
        <pc:spChg chg="add">
          <ac:chgData name="Eldana K. Netalieva" userId="56df7305-7531-4d6b-a76c-ca166f2f9d66" providerId="ADAL" clId="{3C2AE4D4-662E-4BC7-BF2B-D6A74FCBAFB9}" dt="2022-11-30T21:30:19.065" v="272" actId="26606"/>
          <ac:spMkLst>
            <pc:docMk/>
            <pc:sldMk cId="820079197" sldId="262"/>
            <ac:spMk id="24" creationId="{32AEEBC8-9D30-42EF-95F2-386C2653FBF0}"/>
          </ac:spMkLst>
        </pc:spChg>
        <pc:spChg chg="add">
          <ac:chgData name="Eldana K. Netalieva" userId="56df7305-7531-4d6b-a76c-ca166f2f9d66" providerId="ADAL" clId="{3C2AE4D4-662E-4BC7-BF2B-D6A74FCBAFB9}" dt="2022-11-30T21:30:19.065" v="272" actId="26606"/>
          <ac:spMkLst>
            <pc:docMk/>
            <pc:sldMk cId="820079197" sldId="262"/>
            <ac:spMk id="25" creationId="{2E92FA66-67D7-4CB4-94D3-E643A9AD4757}"/>
          </ac:spMkLst>
        </pc:spChg>
        <pc:spChg chg="add del mod">
          <ac:chgData name="Eldana K. Netalieva" userId="56df7305-7531-4d6b-a76c-ca166f2f9d66" providerId="ADAL" clId="{3C2AE4D4-662E-4BC7-BF2B-D6A74FCBAFB9}" dt="2022-11-30T21:55:44.762" v="804" actId="22"/>
          <ac:spMkLst>
            <pc:docMk/>
            <pc:sldMk cId="820079197" sldId="262"/>
            <ac:spMk id="26" creationId="{216F9C60-A088-02A2-A1D6-A5291832FBB2}"/>
          </ac:spMkLst>
        </pc:spChg>
        <pc:grpChg chg="add del">
          <ac:chgData name="Eldana K. Netalieva" userId="56df7305-7531-4d6b-a76c-ca166f2f9d66" providerId="ADAL" clId="{3C2AE4D4-662E-4BC7-BF2B-D6A74FCBAFB9}" dt="2022-11-30T21:30:14.980" v="267" actId="26606"/>
          <ac:grpSpMkLst>
            <pc:docMk/>
            <pc:sldMk cId="820079197" sldId="262"/>
            <ac:grpSpMk id="14" creationId="{34F88D19-C269-4F98-BE6B-CFB6207D3669}"/>
          </ac:grpSpMkLst>
        </pc:grpChg>
        <pc:picChg chg="add mod">
          <ac:chgData name="Eldana K. Netalieva" userId="56df7305-7531-4d6b-a76c-ca166f2f9d66" providerId="ADAL" clId="{3C2AE4D4-662E-4BC7-BF2B-D6A74FCBAFB9}" dt="2022-11-30T21:30:34.253" v="275" actId="27614"/>
          <ac:picMkLst>
            <pc:docMk/>
            <pc:sldMk cId="820079197" sldId="262"/>
            <ac:picMk id="5" creationId="{A50A4A6A-6AA0-02D0-4FDF-F9DCFB5C4A93}"/>
          </ac:picMkLst>
        </pc:picChg>
        <pc:picChg chg="add mod ord">
          <ac:chgData name="Eldana K. Netalieva" userId="56df7305-7531-4d6b-a76c-ca166f2f9d66" providerId="ADAL" clId="{3C2AE4D4-662E-4BC7-BF2B-D6A74FCBAFB9}" dt="2022-11-30T21:55:47.694" v="805" actId="1076"/>
          <ac:picMkLst>
            <pc:docMk/>
            <pc:sldMk cId="820079197" sldId="262"/>
            <ac:picMk id="7" creationId="{C4305FDA-C443-4758-CAFF-EC78B49ED804}"/>
          </ac:picMkLst>
        </pc:picChg>
        <pc:cxnChg chg="add del">
          <ac:chgData name="Eldana K. Netalieva" userId="56df7305-7531-4d6b-a76c-ca166f2f9d66" providerId="ADAL" clId="{3C2AE4D4-662E-4BC7-BF2B-D6A74FCBAFB9}" dt="2022-11-30T21:30:14.980" v="267" actId="26606"/>
          <ac:cxnSpMkLst>
            <pc:docMk/>
            <pc:sldMk cId="820079197" sldId="262"/>
            <ac:cxnSpMk id="12" creationId="{C49DA8F6-BCC1-4447-B54C-57856834B94B}"/>
          </ac:cxnSpMkLst>
        </pc:cxnChg>
      </pc:sldChg>
      <pc:sldChg chg="modSp new del mod">
        <pc:chgData name="Eldana K. Netalieva" userId="56df7305-7531-4d6b-a76c-ca166f2f9d66" providerId="ADAL" clId="{3C2AE4D4-662E-4BC7-BF2B-D6A74FCBAFB9}" dt="2022-11-30T21:43:54.478" v="465" actId="2696"/>
        <pc:sldMkLst>
          <pc:docMk/>
          <pc:sldMk cId="4114479505" sldId="263"/>
        </pc:sldMkLst>
        <pc:spChg chg="mod">
          <ac:chgData name="Eldana K. Netalieva" userId="56df7305-7531-4d6b-a76c-ca166f2f9d66" providerId="ADAL" clId="{3C2AE4D4-662E-4BC7-BF2B-D6A74FCBAFB9}" dt="2022-11-30T21:41:26.522" v="419" actId="404"/>
          <ac:spMkLst>
            <pc:docMk/>
            <pc:sldMk cId="4114479505" sldId="263"/>
            <ac:spMk id="2" creationId="{2784E376-8144-6A1C-5684-B7A7CE07DC6D}"/>
          </ac:spMkLst>
        </pc:spChg>
        <pc:spChg chg="mod">
          <ac:chgData name="Eldana K. Netalieva" userId="56df7305-7531-4d6b-a76c-ca166f2f9d66" providerId="ADAL" clId="{3C2AE4D4-662E-4BC7-BF2B-D6A74FCBAFB9}" dt="2022-11-30T21:41:12.355" v="408" actId="27636"/>
          <ac:spMkLst>
            <pc:docMk/>
            <pc:sldMk cId="4114479505" sldId="263"/>
            <ac:spMk id="3" creationId="{40A80820-D76C-2074-6C46-75A1ECCBC702}"/>
          </ac:spMkLst>
        </pc:spChg>
      </pc:sldChg>
      <pc:sldChg chg="new del">
        <pc:chgData name="Eldana K. Netalieva" userId="56df7305-7531-4d6b-a76c-ca166f2f9d66" providerId="ADAL" clId="{3C2AE4D4-662E-4BC7-BF2B-D6A74FCBAFB9}" dt="2022-11-30T21:41:41.603" v="422" actId="2696"/>
        <pc:sldMkLst>
          <pc:docMk/>
          <pc:sldMk cId="762290765" sldId="264"/>
        </pc:sldMkLst>
      </pc:sldChg>
      <pc:sldChg chg="modSp new mod">
        <pc:chgData name="Eldana K. Netalieva" userId="56df7305-7531-4d6b-a76c-ca166f2f9d66" providerId="ADAL" clId="{3C2AE4D4-662E-4BC7-BF2B-D6A74FCBAFB9}" dt="2022-11-30T21:43:44.081" v="464" actId="5793"/>
        <pc:sldMkLst>
          <pc:docMk/>
          <pc:sldMk cId="763837449" sldId="265"/>
        </pc:sldMkLst>
        <pc:spChg chg="mod">
          <ac:chgData name="Eldana K. Netalieva" userId="56df7305-7531-4d6b-a76c-ca166f2f9d66" providerId="ADAL" clId="{3C2AE4D4-662E-4BC7-BF2B-D6A74FCBAFB9}" dt="2022-11-30T21:43:13.521" v="459" actId="14100"/>
          <ac:spMkLst>
            <pc:docMk/>
            <pc:sldMk cId="763837449" sldId="265"/>
            <ac:spMk id="2" creationId="{8FCC0094-3A74-52C7-D447-37D62EA44C24}"/>
          </ac:spMkLst>
        </pc:spChg>
        <pc:spChg chg="mod">
          <ac:chgData name="Eldana K. Netalieva" userId="56df7305-7531-4d6b-a76c-ca166f2f9d66" providerId="ADAL" clId="{3C2AE4D4-662E-4BC7-BF2B-D6A74FCBAFB9}" dt="2022-11-30T21:43:28.060" v="463" actId="20577"/>
          <ac:spMkLst>
            <pc:docMk/>
            <pc:sldMk cId="763837449" sldId="265"/>
            <ac:spMk id="3" creationId="{9318161B-438E-5B11-E4DD-D4EA718028B3}"/>
          </ac:spMkLst>
        </pc:spChg>
        <pc:spChg chg="mod">
          <ac:chgData name="Eldana K. Netalieva" userId="56df7305-7531-4d6b-a76c-ca166f2f9d66" providerId="ADAL" clId="{3C2AE4D4-662E-4BC7-BF2B-D6A74FCBAFB9}" dt="2022-11-30T21:43:44.081" v="464" actId="5793"/>
          <ac:spMkLst>
            <pc:docMk/>
            <pc:sldMk cId="763837449" sldId="265"/>
            <ac:spMk id="4" creationId="{0DA9E6E0-7049-71B9-65DD-6A66AA8B151D}"/>
          </ac:spMkLst>
        </pc:spChg>
      </pc:sldChg>
      <pc:sldChg chg="modSp new mod">
        <pc:chgData name="Eldana K. Netalieva" userId="56df7305-7531-4d6b-a76c-ca166f2f9d66" providerId="ADAL" clId="{3C2AE4D4-662E-4BC7-BF2B-D6A74FCBAFB9}" dt="2022-11-30T21:45:06.647" v="497" actId="12"/>
        <pc:sldMkLst>
          <pc:docMk/>
          <pc:sldMk cId="1709755405" sldId="266"/>
        </pc:sldMkLst>
        <pc:spChg chg="mod">
          <ac:chgData name="Eldana K. Netalieva" userId="56df7305-7531-4d6b-a76c-ca166f2f9d66" providerId="ADAL" clId="{3C2AE4D4-662E-4BC7-BF2B-D6A74FCBAFB9}" dt="2022-11-30T21:44:05.917" v="482" actId="20577"/>
          <ac:spMkLst>
            <pc:docMk/>
            <pc:sldMk cId="1709755405" sldId="266"/>
            <ac:spMk id="2" creationId="{447CBC65-0F05-FE2A-5E85-D4CDE5069422}"/>
          </ac:spMkLst>
        </pc:spChg>
        <pc:spChg chg="mod">
          <ac:chgData name="Eldana K. Netalieva" userId="56df7305-7531-4d6b-a76c-ca166f2f9d66" providerId="ADAL" clId="{3C2AE4D4-662E-4BC7-BF2B-D6A74FCBAFB9}" dt="2022-11-30T21:44:55.656" v="496" actId="12"/>
          <ac:spMkLst>
            <pc:docMk/>
            <pc:sldMk cId="1709755405" sldId="266"/>
            <ac:spMk id="3" creationId="{9C5F1B50-6CCC-39A3-C71B-C380B634469B}"/>
          </ac:spMkLst>
        </pc:spChg>
        <pc:spChg chg="mod">
          <ac:chgData name="Eldana K. Netalieva" userId="56df7305-7531-4d6b-a76c-ca166f2f9d66" providerId="ADAL" clId="{3C2AE4D4-662E-4BC7-BF2B-D6A74FCBAFB9}" dt="2022-11-30T21:45:06.647" v="497" actId="12"/>
          <ac:spMkLst>
            <pc:docMk/>
            <pc:sldMk cId="1709755405" sldId="266"/>
            <ac:spMk id="4" creationId="{C5D9A37E-8E89-0B5C-14E6-17E474435586}"/>
          </ac:spMkLst>
        </pc:spChg>
      </pc:sldChg>
      <pc:sldChg chg="modSp new del mod">
        <pc:chgData name="Eldana K. Netalieva" userId="56df7305-7531-4d6b-a76c-ca166f2f9d66" providerId="ADAL" clId="{3C2AE4D4-662E-4BC7-BF2B-D6A74FCBAFB9}" dt="2022-11-30T21:47:07.521" v="517" actId="2696"/>
        <pc:sldMkLst>
          <pc:docMk/>
          <pc:sldMk cId="1324217592" sldId="267"/>
        </pc:sldMkLst>
        <pc:spChg chg="mod">
          <ac:chgData name="Eldana K. Netalieva" userId="56df7305-7531-4d6b-a76c-ca166f2f9d66" providerId="ADAL" clId="{3C2AE4D4-662E-4BC7-BF2B-D6A74FCBAFB9}" dt="2022-11-30T21:45:38.270" v="516" actId="20577"/>
          <ac:spMkLst>
            <pc:docMk/>
            <pc:sldMk cId="1324217592" sldId="267"/>
            <ac:spMk id="2" creationId="{4A3AFCBF-6EC3-EE58-48B3-4B8A285EAEED}"/>
          </ac:spMkLst>
        </pc:spChg>
      </pc:sldChg>
      <pc:sldChg chg="addSp delSp modSp new mod modAnim">
        <pc:chgData name="Eldana K. Netalieva" userId="56df7305-7531-4d6b-a76c-ca166f2f9d66" providerId="ADAL" clId="{3C2AE4D4-662E-4BC7-BF2B-D6A74FCBAFB9}" dt="2022-11-30T21:47:47.237" v="539" actId="1076"/>
        <pc:sldMkLst>
          <pc:docMk/>
          <pc:sldMk cId="1701230571" sldId="268"/>
        </pc:sldMkLst>
        <pc:spChg chg="mod">
          <ac:chgData name="Eldana K. Netalieva" userId="56df7305-7531-4d6b-a76c-ca166f2f9d66" providerId="ADAL" clId="{3C2AE4D4-662E-4BC7-BF2B-D6A74FCBAFB9}" dt="2022-11-30T21:47:46.155" v="538" actId="14100"/>
          <ac:spMkLst>
            <pc:docMk/>
            <pc:sldMk cId="1701230571" sldId="268"/>
            <ac:spMk id="2" creationId="{0745429C-EA38-CF24-0794-7A9168E7A6E7}"/>
          </ac:spMkLst>
        </pc:spChg>
        <pc:spChg chg="del">
          <ac:chgData name="Eldana K. Netalieva" userId="56df7305-7531-4d6b-a76c-ca166f2f9d66" providerId="ADAL" clId="{3C2AE4D4-662E-4BC7-BF2B-D6A74FCBAFB9}" dt="2022-11-30T21:47:23.041" v="536"/>
          <ac:spMkLst>
            <pc:docMk/>
            <pc:sldMk cId="1701230571" sldId="268"/>
            <ac:spMk id="3" creationId="{0E77BAB2-B48C-E4E6-E848-322BFDA78AE2}"/>
          </ac:spMkLst>
        </pc:spChg>
        <pc:picChg chg="add mod">
          <ac:chgData name="Eldana K. Netalieva" userId="56df7305-7531-4d6b-a76c-ca166f2f9d66" providerId="ADAL" clId="{3C2AE4D4-662E-4BC7-BF2B-D6A74FCBAFB9}" dt="2022-11-30T21:47:47.237" v="539" actId="1076"/>
          <ac:picMkLst>
            <pc:docMk/>
            <pc:sldMk cId="1701230571" sldId="268"/>
            <ac:picMk id="4" creationId="{2174FC3F-FEF0-64EF-3AB2-D75AC3734889}"/>
          </ac:picMkLst>
        </pc:picChg>
      </pc:sldChg>
      <pc:sldChg chg="modSp new mod">
        <pc:chgData name="Eldana K. Netalieva" userId="56df7305-7531-4d6b-a76c-ca166f2f9d66" providerId="ADAL" clId="{3C2AE4D4-662E-4BC7-BF2B-D6A74FCBAFB9}" dt="2022-11-30T22:59:18.139" v="2605" actId="20577"/>
        <pc:sldMkLst>
          <pc:docMk/>
          <pc:sldMk cId="854019245" sldId="269"/>
        </pc:sldMkLst>
        <pc:spChg chg="mod">
          <ac:chgData name="Eldana K. Netalieva" userId="56df7305-7531-4d6b-a76c-ca166f2f9d66" providerId="ADAL" clId="{3C2AE4D4-662E-4BC7-BF2B-D6A74FCBAFB9}" dt="2022-11-30T22:59:18.139" v="2605" actId="20577"/>
          <ac:spMkLst>
            <pc:docMk/>
            <pc:sldMk cId="854019245" sldId="269"/>
            <ac:spMk id="2" creationId="{DD5AE7AE-9CE3-9CD1-8DAA-28AEBCF53AF9}"/>
          </ac:spMkLst>
        </pc:spChg>
        <pc:spChg chg="mod">
          <ac:chgData name="Eldana K. Netalieva" userId="56df7305-7531-4d6b-a76c-ca166f2f9d66" providerId="ADAL" clId="{3C2AE4D4-662E-4BC7-BF2B-D6A74FCBAFB9}" dt="2022-11-30T21:49:50.335" v="618" actId="1076"/>
          <ac:spMkLst>
            <pc:docMk/>
            <pc:sldMk cId="854019245" sldId="269"/>
            <ac:spMk id="3" creationId="{6FC9654C-822E-4B67-1C61-7C5F2B5A71EA}"/>
          </ac:spMkLst>
        </pc:spChg>
      </pc:sldChg>
      <pc:sldChg chg="addSp delSp modSp new mod setBg">
        <pc:chgData name="Eldana K. Netalieva" userId="56df7305-7531-4d6b-a76c-ca166f2f9d66" providerId="ADAL" clId="{3C2AE4D4-662E-4BC7-BF2B-D6A74FCBAFB9}" dt="2022-11-30T21:52:32.215" v="753" actId="26606"/>
        <pc:sldMkLst>
          <pc:docMk/>
          <pc:sldMk cId="1533129895" sldId="270"/>
        </pc:sldMkLst>
        <pc:spChg chg="mod">
          <ac:chgData name="Eldana K. Netalieva" userId="56df7305-7531-4d6b-a76c-ca166f2f9d66" providerId="ADAL" clId="{3C2AE4D4-662E-4BC7-BF2B-D6A74FCBAFB9}" dt="2022-11-30T21:52:32.215" v="753" actId="26606"/>
          <ac:spMkLst>
            <pc:docMk/>
            <pc:sldMk cId="1533129895" sldId="270"/>
            <ac:spMk id="2" creationId="{314FBA10-97E3-9DF1-8EB2-9D007F03A06B}"/>
          </ac:spMkLst>
        </pc:spChg>
        <pc:spChg chg="mod ord">
          <ac:chgData name="Eldana K. Netalieva" userId="56df7305-7531-4d6b-a76c-ca166f2f9d66" providerId="ADAL" clId="{3C2AE4D4-662E-4BC7-BF2B-D6A74FCBAFB9}" dt="2022-11-30T21:52:32.215" v="753" actId="26606"/>
          <ac:spMkLst>
            <pc:docMk/>
            <pc:sldMk cId="1533129895" sldId="270"/>
            <ac:spMk id="3" creationId="{C6820434-6324-ECB4-A48E-19F6901A1044}"/>
          </ac:spMkLst>
        </pc:spChg>
        <pc:spChg chg="add del">
          <ac:chgData name="Eldana K. Netalieva" userId="56df7305-7531-4d6b-a76c-ca166f2f9d66" providerId="ADAL" clId="{3C2AE4D4-662E-4BC7-BF2B-D6A74FCBAFB9}" dt="2022-11-30T21:52:28.717" v="750" actId="26606"/>
          <ac:spMkLst>
            <pc:docMk/>
            <pc:sldMk cId="1533129895" sldId="270"/>
            <ac:spMk id="10" creationId="{F2AC420E-F79A-4FB7-8013-94B1E8B6320D}"/>
          </ac:spMkLst>
        </pc:spChg>
        <pc:spChg chg="add del">
          <ac:chgData name="Eldana K. Netalieva" userId="56df7305-7531-4d6b-a76c-ca166f2f9d66" providerId="ADAL" clId="{3C2AE4D4-662E-4BC7-BF2B-D6A74FCBAFB9}" dt="2022-11-30T21:52:28.717" v="750" actId="26606"/>
          <ac:spMkLst>
            <pc:docMk/>
            <pc:sldMk cId="1533129895" sldId="270"/>
            <ac:spMk id="12" creationId="{3CD1EA40-7116-4FCB-9369-70F29FAA91EC}"/>
          </ac:spMkLst>
        </pc:spChg>
        <pc:spChg chg="add del">
          <ac:chgData name="Eldana K. Netalieva" userId="56df7305-7531-4d6b-a76c-ca166f2f9d66" providerId="ADAL" clId="{3C2AE4D4-662E-4BC7-BF2B-D6A74FCBAFB9}" dt="2022-11-30T21:52:28.717" v="750" actId="26606"/>
          <ac:spMkLst>
            <pc:docMk/>
            <pc:sldMk cId="1533129895" sldId="270"/>
            <ac:spMk id="14" creationId="{BF647E38-F93D-4661-8D77-CE13EEB65B5A}"/>
          </ac:spMkLst>
        </pc:spChg>
        <pc:spChg chg="add del">
          <ac:chgData name="Eldana K. Netalieva" userId="56df7305-7531-4d6b-a76c-ca166f2f9d66" providerId="ADAL" clId="{3C2AE4D4-662E-4BC7-BF2B-D6A74FCBAFB9}" dt="2022-11-30T21:52:28.717" v="750" actId="26606"/>
          <ac:spMkLst>
            <pc:docMk/>
            <pc:sldMk cId="1533129895" sldId="270"/>
            <ac:spMk id="38" creationId="{D6C80E47-971C-437F-B030-191115B01D68}"/>
          </ac:spMkLst>
        </pc:spChg>
        <pc:spChg chg="add del">
          <ac:chgData name="Eldana K. Netalieva" userId="56df7305-7531-4d6b-a76c-ca166f2f9d66" providerId="ADAL" clId="{3C2AE4D4-662E-4BC7-BF2B-D6A74FCBAFB9}" dt="2022-11-30T21:52:32.204" v="752" actId="26606"/>
          <ac:spMkLst>
            <pc:docMk/>
            <pc:sldMk cId="1533129895" sldId="270"/>
            <ac:spMk id="40" creationId="{B6FACB3C-9069-4791-BC5C-0DB7CD19B853}"/>
          </ac:spMkLst>
        </pc:spChg>
        <pc:spChg chg="add del">
          <ac:chgData name="Eldana K. Netalieva" userId="56df7305-7531-4d6b-a76c-ca166f2f9d66" providerId="ADAL" clId="{3C2AE4D4-662E-4BC7-BF2B-D6A74FCBAFB9}" dt="2022-11-30T21:52:32.204" v="752" actId="26606"/>
          <ac:spMkLst>
            <pc:docMk/>
            <pc:sldMk cId="1533129895" sldId="270"/>
            <ac:spMk id="41" creationId="{71F2038E-D777-4B76-81DD-DD13EE91B9DD}"/>
          </ac:spMkLst>
        </pc:spChg>
        <pc:spChg chg="add">
          <ac:chgData name="Eldana K. Netalieva" userId="56df7305-7531-4d6b-a76c-ca166f2f9d66" providerId="ADAL" clId="{3C2AE4D4-662E-4BC7-BF2B-D6A74FCBAFB9}" dt="2022-11-30T21:52:32.215" v="753" actId="26606"/>
          <ac:spMkLst>
            <pc:docMk/>
            <pc:sldMk cId="1533129895" sldId="270"/>
            <ac:spMk id="47" creationId="{F2AC420E-F79A-4FB7-8013-94B1E8B6320D}"/>
          </ac:spMkLst>
        </pc:spChg>
        <pc:spChg chg="add">
          <ac:chgData name="Eldana K. Netalieva" userId="56df7305-7531-4d6b-a76c-ca166f2f9d66" providerId="ADAL" clId="{3C2AE4D4-662E-4BC7-BF2B-D6A74FCBAFB9}" dt="2022-11-30T21:52:32.215" v="753" actId="26606"/>
          <ac:spMkLst>
            <pc:docMk/>
            <pc:sldMk cId="1533129895" sldId="270"/>
            <ac:spMk id="48" creationId="{3CD1EA40-7116-4FCB-9369-70F29FAA91EC}"/>
          </ac:spMkLst>
        </pc:spChg>
        <pc:spChg chg="add">
          <ac:chgData name="Eldana K. Netalieva" userId="56df7305-7531-4d6b-a76c-ca166f2f9d66" providerId="ADAL" clId="{3C2AE4D4-662E-4BC7-BF2B-D6A74FCBAFB9}" dt="2022-11-30T21:52:32.215" v="753" actId="26606"/>
          <ac:spMkLst>
            <pc:docMk/>
            <pc:sldMk cId="1533129895" sldId="270"/>
            <ac:spMk id="49" creationId="{BF647E38-F93D-4661-8D77-CE13EEB65B5A}"/>
          </ac:spMkLst>
        </pc:spChg>
        <pc:spChg chg="add">
          <ac:chgData name="Eldana K. Netalieva" userId="56df7305-7531-4d6b-a76c-ca166f2f9d66" providerId="ADAL" clId="{3C2AE4D4-662E-4BC7-BF2B-D6A74FCBAFB9}" dt="2022-11-30T21:52:32.215" v="753" actId="26606"/>
          <ac:spMkLst>
            <pc:docMk/>
            <pc:sldMk cId="1533129895" sldId="270"/>
            <ac:spMk id="51" creationId="{D6C80E47-971C-437F-B030-191115B01D68}"/>
          </ac:spMkLst>
        </pc:spChg>
        <pc:grpChg chg="add del">
          <ac:chgData name="Eldana K. Netalieva" userId="56df7305-7531-4d6b-a76c-ca166f2f9d66" providerId="ADAL" clId="{3C2AE4D4-662E-4BC7-BF2B-D6A74FCBAFB9}" dt="2022-11-30T21:52:28.717" v="750" actId="26606"/>
          <ac:grpSpMkLst>
            <pc:docMk/>
            <pc:sldMk cId="1533129895" sldId="270"/>
            <ac:grpSpMk id="16" creationId="{8E8872B6-836E-4281-A971-D133C61875CB}"/>
          </ac:grpSpMkLst>
        </pc:grpChg>
        <pc:grpChg chg="add del">
          <ac:chgData name="Eldana K. Netalieva" userId="56df7305-7531-4d6b-a76c-ca166f2f9d66" providerId="ADAL" clId="{3C2AE4D4-662E-4BC7-BF2B-D6A74FCBAFB9}" dt="2022-11-30T21:52:32.204" v="752" actId="26606"/>
          <ac:grpSpMkLst>
            <pc:docMk/>
            <pc:sldMk cId="1533129895" sldId="270"/>
            <ac:grpSpMk id="42" creationId="{DD354807-230F-4402-B1B9-F733A8F1F190}"/>
          </ac:grpSpMkLst>
        </pc:grpChg>
        <pc:grpChg chg="add">
          <ac:chgData name="Eldana K. Netalieva" userId="56df7305-7531-4d6b-a76c-ca166f2f9d66" providerId="ADAL" clId="{3C2AE4D4-662E-4BC7-BF2B-D6A74FCBAFB9}" dt="2022-11-30T21:52:32.215" v="753" actId="26606"/>
          <ac:grpSpMkLst>
            <pc:docMk/>
            <pc:sldMk cId="1533129895" sldId="270"/>
            <ac:grpSpMk id="50" creationId="{8E8872B6-836E-4281-A971-D133C61875CB}"/>
          </ac:grpSpMkLst>
        </pc:grpChg>
        <pc:picChg chg="add mod">
          <ac:chgData name="Eldana K. Netalieva" userId="56df7305-7531-4d6b-a76c-ca166f2f9d66" providerId="ADAL" clId="{3C2AE4D4-662E-4BC7-BF2B-D6A74FCBAFB9}" dt="2022-11-30T21:52:32.215" v="753" actId="26606"/>
          <ac:picMkLst>
            <pc:docMk/>
            <pc:sldMk cId="1533129895" sldId="270"/>
            <ac:picMk id="5" creationId="{C7D2BFDD-A88E-F6D0-5D24-A1AA670DB25B}"/>
          </ac:picMkLst>
        </pc:picChg>
      </pc:sldChg>
      <pc:sldChg chg="addSp delSp modSp new mod">
        <pc:chgData name="Eldana K. Netalieva" userId="56df7305-7531-4d6b-a76c-ca166f2f9d66" providerId="ADAL" clId="{3C2AE4D4-662E-4BC7-BF2B-D6A74FCBAFB9}" dt="2022-11-30T21:56:34.680" v="808" actId="20577"/>
        <pc:sldMkLst>
          <pc:docMk/>
          <pc:sldMk cId="2244504324" sldId="271"/>
        </pc:sldMkLst>
        <pc:spChg chg="mod">
          <ac:chgData name="Eldana K. Netalieva" userId="56df7305-7531-4d6b-a76c-ca166f2f9d66" providerId="ADAL" clId="{3C2AE4D4-662E-4BC7-BF2B-D6A74FCBAFB9}" dt="2022-11-30T21:56:34.680" v="808" actId="20577"/>
          <ac:spMkLst>
            <pc:docMk/>
            <pc:sldMk cId="2244504324" sldId="271"/>
            <ac:spMk id="2" creationId="{CFAAA8A7-B3BF-7E23-F37A-B359CD46970B}"/>
          </ac:spMkLst>
        </pc:spChg>
        <pc:spChg chg="del mod">
          <ac:chgData name="Eldana K. Netalieva" userId="56df7305-7531-4d6b-a76c-ca166f2f9d66" providerId="ADAL" clId="{3C2AE4D4-662E-4BC7-BF2B-D6A74FCBAFB9}" dt="2022-11-30T21:55:06.724" v="801" actId="22"/>
          <ac:spMkLst>
            <pc:docMk/>
            <pc:sldMk cId="2244504324" sldId="271"/>
            <ac:spMk id="3" creationId="{BA98294F-13AD-ABF8-0F64-1C3329312175}"/>
          </ac:spMkLst>
        </pc:spChg>
        <pc:picChg chg="add mod ord">
          <ac:chgData name="Eldana K. Netalieva" userId="56df7305-7531-4d6b-a76c-ca166f2f9d66" providerId="ADAL" clId="{3C2AE4D4-662E-4BC7-BF2B-D6A74FCBAFB9}" dt="2022-11-30T21:55:06.724" v="801" actId="22"/>
          <ac:picMkLst>
            <pc:docMk/>
            <pc:sldMk cId="2244504324" sldId="271"/>
            <ac:picMk id="5" creationId="{CD4D721C-C6F3-397D-A6B5-5B621A736CB7}"/>
          </ac:picMkLst>
        </pc:picChg>
      </pc:sldChg>
      <pc:sldChg chg="addSp modSp new mod">
        <pc:chgData name="Eldana K. Netalieva" userId="56df7305-7531-4d6b-a76c-ca166f2f9d66" providerId="ADAL" clId="{3C2AE4D4-662E-4BC7-BF2B-D6A74FCBAFB9}" dt="2022-11-30T22:02:27.537" v="934" actId="27636"/>
        <pc:sldMkLst>
          <pc:docMk/>
          <pc:sldMk cId="4004698497" sldId="272"/>
        </pc:sldMkLst>
        <pc:spChg chg="mod">
          <ac:chgData name="Eldana K. Netalieva" userId="56df7305-7531-4d6b-a76c-ca166f2f9d66" providerId="ADAL" clId="{3C2AE4D4-662E-4BC7-BF2B-D6A74FCBAFB9}" dt="2022-11-30T21:58:54.342" v="915" actId="404"/>
          <ac:spMkLst>
            <pc:docMk/>
            <pc:sldMk cId="4004698497" sldId="272"/>
            <ac:spMk id="2" creationId="{5BA08D07-5EFC-057F-500F-7923A08F7EEC}"/>
          </ac:spMkLst>
        </pc:spChg>
        <pc:spChg chg="mod">
          <ac:chgData name="Eldana K. Netalieva" userId="56df7305-7531-4d6b-a76c-ca166f2f9d66" providerId="ADAL" clId="{3C2AE4D4-662E-4BC7-BF2B-D6A74FCBAFB9}" dt="2022-11-30T22:02:27.537" v="934" actId="27636"/>
          <ac:spMkLst>
            <pc:docMk/>
            <pc:sldMk cId="4004698497" sldId="272"/>
            <ac:spMk id="3" creationId="{DC84FFCE-59ED-111A-93EC-B34C8014E70F}"/>
          </ac:spMkLst>
        </pc:spChg>
        <pc:picChg chg="add mod">
          <ac:chgData name="Eldana K. Netalieva" userId="56df7305-7531-4d6b-a76c-ca166f2f9d66" providerId="ADAL" clId="{3C2AE4D4-662E-4BC7-BF2B-D6A74FCBAFB9}" dt="2022-11-30T22:01:14.560" v="923" actId="14100"/>
          <ac:picMkLst>
            <pc:docMk/>
            <pc:sldMk cId="4004698497" sldId="272"/>
            <ac:picMk id="5" creationId="{79F7ECD6-9575-D9D1-5CFF-359A353F42E1}"/>
          </ac:picMkLst>
        </pc:picChg>
        <pc:picChg chg="add mod">
          <ac:chgData name="Eldana K. Netalieva" userId="56df7305-7531-4d6b-a76c-ca166f2f9d66" providerId="ADAL" clId="{3C2AE4D4-662E-4BC7-BF2B-D6A74FCBAFB9}" dt="2022-11-30T22:02:07.428" v="925" actId="1076"/>
          <ac:picMkLst>
            <pc:docMk/>
            <pc:sldMk cId="4004698497" sldId="272"/>
            <ac:picMk id="7" creationId="{027BE213-3BD7-9432-E81C-E03A8A9A960B}"/>
          </ac:picMkLst>
        </pc:picChg>
      </pc:sldChg>
      <pc:sldChg chg="addSp modSp new mod">
        <pc:chgData name="Eldana K. Netalieva" userId="56df7305-7531-4d6b-a76c-ca166f2f9d66" providerId="ADAL" clId="{3C2AE4D4-662E-4BC7-BF2B-D6A74FCBAFB9}" dt="2022-11-30T22:18:49.340" v="1500" actId="1076"/>
        <pc:sldMkLst>
          <pc:docMk/>
          <pc:sldMk cId="2171621722" sldId="273"/>
        </pc:sldMkLst>
        <pc:spChg chg="mod">
          <ac:chgData name="Eldana K. Netalieva" userId="56df7305-7531-4d6b-a76c-ca166f2f9d66" providerId="ADAL" clId="{3C2AE4D4-662E-4BC7-BF2B-D6A74FCBAFB9}" dt="2022-11-30T22:16:59.810" v="1484" actId="27636"/>
          <ac:spMkLst>
            <pc:docMk/>
            <pc:sldMk cId="2171621722" sldId="273"/>
            <ac:spMk id="2" creationId="{3767593D-B49B-E66F-319A-D4431BCC0A7E}"/>
          </ac:spMkLst>
        </pc:spChg>
        <pc:spChg chg="mod">
          <ac:chgData name="Eldana K. Netalieva" userId="56df7305-7531-4d6b-a76c-ca166f2f9d66" providerId="ADAL" clId="{3C2AE4D4-662E-4BC7-BF2B-D6A74FCBAFB9}" dt="2022-11-30T22:17:47.527" v="1494" actId="27636"/>
          <ac:spMkLst>
            <pc:docMk/>
            <pc:sldMk cId="2171621722" sldId="273"/>
            <ac:spMk id="3" creationId="{1897D976-CEEC-8779-84B3-4D84A4C7A16E}"/>
          </ac:spMkLst>
        </pc:spChg>
        <pc:picChg chg="add mod">
          <ac:chgData name="Eldana K. Netalieva" userId="56df7305-7531-4d6b-a76c-ca166f2f9d66" providerId="ADAL" clId="{3C2AE4D4-662E-4BC7-BF2B-D6A74FCBAFB9}" dt="2022-11-30T22:17:50.668" v="1496" actId="1076"/>
          <ac:picMkLst>
            <pc:docMk/>
            <pc:sldMk cId="2171621722" sldId="273"/>
            <ac:picMk id="5" creationId="{3AAFD77D-7C29-FBDD-70A3-4DE86C1840AF}"/>
          </ac:picMkLst>
        </pc:picChg>
        <pc:picChg chg="add">
          <ac:chgData name="Eldana K. Netalieva" userId="56df7305-7531-4d6b-a76c-ca166f2f9d66" providerId="ADAL" clId="{3C2AE4D4-662E-4BC7-BF2B-D6A74FCBAFB9}" dt="2022-11-30T22:18:33.001" v="1497" actId="22"/>
          <ac:picMkLst>
            <pc:docMk/>
            <pc:sldMk cId="2171621722" sldId="273"/>
            <ac:picMk id="7" creationId="{EF3E521E-511A-B9BD-D53E-723CA0CFF639}"/>
          </ac:picMkLst>
        </pc:picChg>
        <pc:picChg chg="add">
          <ac:chgData name="Eldana K. Netalieva" userId="56df7305-7531-4d6b-a76c-ca166f2f9d66" providerId="ADAL" clId="{3C2AE4D4-662E-4BC7-BF2B-D6A74FCBAFB9}" dt="2022-11-30T22:18:35.909" v="1498" actId="22"/>
          <ac:picMkLst>
            <pc:docMk/>
            <pc:sldMk cId="2171621722" sldId="273"/>
            <ac:picMk id="9" creationId="{FE93CB5E-E64F-2E59-27C0-D5761404679A}"/>
          </ac:picMkLst>
        </pc:picChg>
        <pc:picChg chg="add mod">
          <ac:chgData name="Eldana K. Netalieva" userId="56df7305-7531-4d6b-a76c-ca166f2f9d66" providerId="ADAL" clId="{3C2AE4D4-662E-4BC7-BF2B-D6A74FCBAFB9}" dt="2022-11-30T22:18:49.340" v="1500" actId="1076"/>
          <ac:picMkLst>
            <pc:docMk/>
            <pc:sldMk cId="2171621722" sldId="273"/>
            <ac:picMk id="11" creationId="{7D8738BD-DC27-178B-06E7-62A73366032E}"/>
          </ac:picMkLst>
        </pc:picChg>
      </pc:sldChg>
      <pc:sldChg chg="addSp modSp new mod">
        <pc:chgData name="Eldana K. Netalieva" userId="56df7305-7531-4d6b-a76c-ca166f2f9d66" providerId="ADAL" clId="{3C2AE4D4-662E-4BC7-BF2B-D6A74FCBAFB9}" dt="2022-11-30T22:13:51.810" v="1403" actId="5793"/>
        <pc:sldMkLst>
          <pc:docMk/>
          <pc:sldMk cId="137488884" sldId="274"/>
        </pc:sldMkLst>
        <pc:spChg chg="mod">
          <ac:chgData name="Eldana K. Netalieva" userId="56df7305-7531-4d6b-a76c-ca166f2f9d66" providerId="ADAL" clId="{3C2AE4D4-662E-4BC7-BF2B-D6A74FCBAFB9}" dt="2022-11-30T22:05:47.775" v="1154" actId="404"/>
          <ac:spMkLst>
            <pc:docMk/>
            <pc:sldMk cId="137488884" sldId="274"/>
            <ac:spMk id="2" creationId="{A2334278-8F9B-D5A5-C1D5-EBB731D1C822}"/>
          </ac:spMkLst>
        </pc:spChg>
        <pc:spChg chg="mod">
          <ac:chgData name="Eldana K. Netalieva" userId="56df7305-7531-4d6b-a76c-ca166f2f9d66" providerId="ADAL" clId="{3C2AE4D4-662E-4BC7-BF2B-D6A74FCBAFB9}" dt="2022-11-30T22:13:51.810" v="1403" actId="5793"/>
          <ac:spMkLst>
            <pc:docMk/>
            <pc:sldMk cId="137488884" sldId="274"/>
            <ac:spMk id="3" creationId="{8BA3E9E4-41B0-87B4-A00C-216507B3CAC9}"/>
          </ac:spMkLst>
        </pc:spChg>
        <pc:picChg chg="add mod">
          <ac:chgData name="Eldana K. Netalieva" userId="56df7305-7531-4d6b-a76c-ca166f2f9d66" providerId="ADAL" clId="{3C2AE4D4-662E-4BC7-BF2B-D6A74FCBAFB9}" dt="2022-11-30T22:13:44.128" v="1402" actId="1076"/>
          <ac:picMkLst>
            <pc:docMk/>
            <pc:sldMk cId="137488884" sldId="274"/>
            <ac:picMk id="5" creationId="{936D5413-405F-41E8-43D2-A3348A011D0B}"/>
          </ac:picMkLst>
        </pc:picChg>
      </pc:sldChg>
      <pc:sldChg chg="addSp modSp new mod">
        <pc:chgData name="Eldana K. Netalieva" userId="56df7305-7531-4d6b-a76c-ca166f2f9d66" providerId="ADAL" clId="{3C2AE4D4-662E-4BC7-BF2B-D6A74FCBAFB9}" dt="2022-11-30T22:21:39.750" v="1576" actId="20577"/>
        <pc:sldMkLst>
          <pc:docMk/>
          <pc:sldMk cId="798119173" sldId="275"/>
        </pc:sldMkLst>
        <pc:spChg chg="mod">
          <ac:chgData name="Eldana K. Netalieva" userId="56df7305-7531-4d6b-a76c-ca166f2f9d66" providerId="ADAL" clId="{3C2AE4D4-662E-4BC7-BF2B-D6A74FCBAFB9}" dt="2022-11-30T22:21:39.750" v="1576" actId="20577"/>
          <ac:spMkLst>
            <pc:docMk/>
            <pc:sldMk cId="798119173" sldId="275"/>
            <ac:spMk id="2" creationId="{FD42DB85-9FB3-CAA9-4ED7-5C7F361F6C2C}"/>
          </ac:spMkLst>
        </pc:spChg>
        <pc:spChg chg="mod">
          <ac:chgData name="Eldana K. Netalieva" userId="56df7305-7531-4d6b-a76c-ca166f2f9d66" providerId="ADAL" clId="{3C2AE4D4-662E-4BC7-BF2B-D6A74FCBAFB9}" dt="2022-11-30T22:16:23.545" v="1477" actId="20577"/>
          <ac:spMkLst>
            <pc:docMk/>
            <pc:sldMk cId="798119173" sldId="275"/>
            <ac:spMk id="3" creationId="{3E67FA1B-1AD5-13B5-98BD-25B5039AEB8F}"/>
          </ac:spMkLst>
        </pc:spChg>
        <pc:picChg chg="add mod modCrop">
          <ac:chgData name="Eldana K. Netalieva" userId="56df7305-7531-4d6b-a76c-ca166f2f9d66" providerId="ADAL" clId="{3C2AE4D4-662E-4BC7-BF2B-D6A74FCBAFB9}" dt="2022-11-30T22:15:20.309" v="1458" actId="14100"/>
          <ac:picMkLst>
            <pc:docMk/>
            <pc:sldMk cId="798119173" sldId="275"/>
            <ac:picMk id="5" creationId="{90289A5B-1255-5700-3DD4-C1C1CFBA48A3}"/>
          </ac:picMkLst>
        </pc:picChg>
      </pc:sldChg>
      <pc:sldChg chg="addSp delSp modSp new mod">
        <pc:chgData name="Eldana K. Netalieva" userId="56df7305-7531-4d6b-a76c-ca166f2f9d66" providerId="ADAL" clId="{3C2AE4D4-662E-4BC7-BF2B-D6A74FCBAFB9}" dt="2022-11-30T22:21:43.933" v="1578" actId="20577"/>
        <pc:sldMkLst>
          <pc:docMk/>
          <pc:sldMk cId="2280414648" sldId="276"/>
        </pc:sldMkLst>
        <pc:spChg chg="mod">
          <ac:chgData name="Eldana K. Netalieva" userId="56df7305-7531-4d6b-a76c-ca166f2f9d66" providerId="ADAL" clId="{3C2AE4D4-662E-4BC7-BF2B-D6A74FCBAFB9}" dt="2022-11-30T22:21:43.933" v="1578" actId="20577"/>
          <ac:spMkLst>
            <pc:docMk/>
            <pc:sldMk cId="2280414648" sldId="276"/>
            <ac:spMk id="2" creationId="{BACA4D17-C42C-021E-1934-96DBEE0A9989}"/>
          </ac:spMkLst>
        </pc:spChg>
        <pc:spChg chg="add del mod">
          <ac:chgData name="Eldana K. Netalieva" userId="56df7305-7531-4d6b-a76c-ca166f2f9d66" providerId="ADAL" clId="{3C2AE4D4-662E-4BC7-BF2B-D6A74FCBAFB9}" dt="2022-11-30T22:21:04.745" v="1553" actId="27636"/>
          <ac:spMkLst>
            <pc:docMk/>
            <pc:sldMk cId="2280414648" sldId="276"/>
            <ac:spMk id="3" creationId="{465EDF54-B514-5D9C-FD95-1538797D8F52}"/>
          </ac:spMkLst>
        </pc:spChg>
        <pc:picChg chg="add del mod ord">
          <ac:chgData name="Eldana K. Netalieva" userId="56df7305-7531-4d6b-a76c-ca166f2f9d66" providerId="ADAL" clId="{3C2AE4D4-662E-4BC7-BF2B-D6A74FCBAFB9}" dt="2022-11-30T22:20:34.290" v="1546" actId="22"/>
          <ac:picMkLst>
            <pc:docMk/>
            <pc:sldMk cId="2280414648" sldId="276"/>
            <ac:picMk id="5" creationId="{C1BE42E5-711D-68C4-119F-F986207E8236}"/>
          </ac:picMkLst>
        </pc:picChg>
        <pc:picChg chg="add mod">
          <ac:chgData name="Eldana K. Netalieva" userId="56df7305-7531-4d6b-a76c-ca166f2f9d66" providerId="ADAL" clId="{3C2AE4D4-662E-4BC7-BF2B-D6A74FCBAFB9}" dt="2022-11-30T22:21:09.986" v="1555" actId="1076"/>
          <ac:picMkLst>
            <pc:docMk/>
            <pc:sldMk cId="2280414648" sldId="276"/>
            <ac:picMk id="7" creationId="{159809AB-CD1D-52E5-BD90-0C8C4A464075}"/>
          </ac:picMkLst>
        </pc:picChg>
      </pc:sldChg>
      <pc:sldChg chg="modSp new mod">
        <pc:chgData name="Eldana K. Netalieva" userId="56df7305-7531-4d6b-a76c-ca166f2f9d66" providerId="ADAL" clId="{3C2AE4D4-662E-4BC7-BF2B-D6A74FCBAFB9}" dt="2022-11-30T22:22:18.706" v="1608" actId="12"/>
        <pc:sldMkLst>
          <pc:docMk/>
          <pc:sldMk cId="257749883" sldId="277"/>
        </pc:sldMkLst>
        <pc:spChg chg="mod">
          <ac:chgData name="Eldana K. Netalieva" userId="56df7305-7531-4d6b-a76c-ca166f2f9d66" providerId="ADAL" clId="{3C2AE4D4-662E-4BC7-BF2B-D6A74FCBAFB9}" dt="2022-11-30T22:21:59.681" v="1606" actId="20577"/>
          <ac:spMkLst>
            <pc:docMk/>
            <pc:sldMk cId="257749883" sldId="277"/>
            <ac:spMk id="2" creationId="{372DDA90-BEC5-A7C9-8BE3-CEE9A0199B4A}"/>
          </ac:spMkLst>
        </pc:spChg>
        <pc:spChg chg="mod">
          <ac:chgData name="Eldana K. Netalieva" userId="56df7305-7531-4d6b-a76c-ca166f2f9d66" providerId="ADAL" clId="{3C2AE4D4-662E-4BC7-BF2B-D6A74FCBAFB9}" dt="2022-11-30T22:22:18.706" v="1608" actId="12"/>
          <ac:spMkLst>
            <pc:docMk/>
            <pc:sldMk cId="257749883" sldId="277"/>
            <ac:spMk id="3" creationId="{25417505-36E8-45A5-86EB-BCAF1911EC7C}"/>
          </ac:spMkLst>
        </pc:spChg>
      </pc:sldChg>
      <pc:sldChg chg="addSp delSp modSp new mod">
        <pc:chgData name="Eldana K. Netalieva" userId="56df7305-7531-4d6b-a76c-ca166f2f9d66" providerId="ADAL" clId="{3C2AE4D4-662E-4BC7-BF2B-D6A74FCBAFB9}" dt="2022-11-30T22:24:41.653" v="1644" actId="22"/>
        <pc:sldMkLst>
          <pc:docMk/>
          <pc:sldMk cId="3650709981" sldId="278"/>
        </pc:sldMkLst>
        <pc:spChg chg="mod">
          <ac:chgData name="Eldana K. Netalieva" userId="56df7305-7531-4d6b-a76c-ca166f2f9d66" providerId="ADAL" clId="{3C2AE4D4-662E-4BC7-BF2B-D6A74FCBAFB9}" dt="2022-11-30T22:23:24.734" v="1631" actId="20577"/>
          <ac:spMkLst>
            <pc:docMk/>
            <pc:sldMk cId="3650709981" sldId="278"/>
            <ac:spMk id="2" creationId="{380E0F6B-F128-60FC-7926-BEE5183356F3}"/>
          </ac:spMkLst>
        </pc:spChg>
        <pc:spChg chg="del mod">
          <ac:chgData name="Eldana K. Netalieva" userId="56df7305-7531-4d6b-a76c-ca166f2f9d66" providerId="ADAL" clId="{3C2AE4D4-662E-4BC7-BF2B-D6A74FCBAFB9}" dt="2022-11-30T22:24:41.653" v="1644" actId="22"/>
          <ac:spMkLst>
            <pc:docMk/>
            <pc:sldMk cId="3650709981" sldId="278"/>
            <ac:spMk id="3" creationId="{3C2AC071-A937-EA5F-C54E-7AEFF3B8070A}"/>
          </ac:spMkLst>
        </pc:spChg>
        <pc:picChg chg="add mod ord">
          <ac:chgData name="Eldana K. Netalieva" userId="56df7305-7531-4d6b-a76c-ca166f2f9d66" providerId="ADAL" clId="{3C2AE4D4-662E-4BC7-BF2B-D6A74FCBAFB9}" dt="2022-11-30T22:24:41.653" v="1644" actId="22"/>
          <ac:picMkLst>
            <pc:docMk/>
            <pc:sldMk cId="3650709981" sldId="278"/>
            <ac:picMk id="5" creationId="{C90CB21C-ABE2-E164-362C-0DF010760951}"/>
          </ac:picMkLst>
        </pc:picChg>
      </pc:sldChg>
      <pc:sldChg chg="addSp modSp new mod">
        <pc:chgData name="Eldana K. Netalieva" userId="56df7305-7531-4d6b-a76c-ca166f2f9d66" providerId="ADAL" clId="{3C2AE4D4-662E-4BC7-BF2B-D6A74FCBAFB9}" dt="2022-12-01T06:55:54.944" v="2753" actId="1076"/>
        <pc:sldMkLst>
          <pc:docMk/>
          <pc:sldMk cId="894126772" sldId="279"/>
        </pc:sldMkLst>
        <pc:spChg chg="mod">
          <ac:chgData name="Eldana K. Netalieva" userId="56df7305-7531-4d6b-a76c-ca166f2f9d66" providerId="ADAL" clId="{3C2AE4D4-662E-4BC7-BF2B-D6A74FCBAFB9}" dt="2022-11-30T22:31:44.847" v="1784" actId="404"/>
          <ac:spMkLst>
            <pc:docMk/>
            <pc:sldMk cId="894126772" sldId="279"/>
            <ac:spMk id="2" creationId="{2F761198-E1E1-6B7A-D940-0AA0CD70796D}"/>
          </ac:spMkLst>
        </pc:spChg>
        <pc:spChg chg="mod">
          <ac:chgData name="Eldana K. Netalieva" userId="56df7305-7531-4d6b-a76c-ca166f2f9d66" providerId="ADAL" clId="{3C2AE4D4-662E-4BC7-BF2B-D6A74FCBAFB9}" dt="2022-11-30T22:34:26.325" v="2014" actId="12"/>
          <ac:spMkLst>
            <pc:docMk/>
            <pc:sldMk cId="894126772" sldId="279"/>
            <ac:spMk id="3" creationId="{C35FBA80-1A9A-D512-3334-C706328B8D74}"/>
          </ac:spMkLst>
        </pc:spChg>
        <pc:picChg chg="add mod">
          <ac:chgData name="Eldana K. Netalieva" userId="56df7305-7531-4d6b-a76c-ca166f2f9d66" providerId="ADAL" clId="{3C2AE4D4-662E-4BC7-BF2B-D6A74FCBAFB9}" dt="2022-12-01T06:55:54.944" v="2753" actId="1076"/>
          <ac:picMkLst>
            <pc:docMk/>
            <pc:sldMk cId="894126772" sldId="279"/>
            <ac:picMk id="5" creationId="{D87C6D5D-0CF8-AF51-FB95-E9683E3FEE6A}"/>
          </ac:picMkLst>
        </pc:picChg>
      </pc:sldChg>
      <pc:sldChg chg="addSp delSp modSp new del mod">
        <pc:chgData name="Eldana K. Netalieva" userId="56df7305-7531-4d6b-a76c-ca166f2f9d66" providerId="ADAL" clId="{3C2AE4D4-662E-4BC7-BF2B-D6A74FCBAFB9}" dt="2022-11-30T22:27:06.405" v="1727" actId="2696"/>
        <pc:sldMkLst>
          <pc:docMk/>
          <pc:sldMk cId="3786694588" sldId="280"/>
        </pc:sldMkLst>
        <pc:spChg chg="mod">
          <ac:chgData name="Eldana K. Netalieva" userId="56df7305-7531-4d6b-a76c-ca166f2f9d66" providerId="ADAL" clId="{3C2AE4D4-662E-4BC7-BF2B-D6A74FCBAFB9}" dt="2022-11-30T22:26:42.438" v="1719"/>
          <ac:spMkLst>
            <pc:docMk/>
            <pc:sldMk cId="3786694588" sldId="280"/>
            <ac:spMk id="3" creationId="{6A924145-4C81-724D-9794-5B9FE95AC76E}"/>
          </ac:spMkLst>
        </pc:spChg>
        <pc:spChg chg="add del">
          <ac:chgData name="Eldana K. Netalieva" userId="56df7305-7531-4d6b-a76c-ca166f2f9d66" providerId="ADAL" clId="{3C2AE4D4-662E-4BC7-BF2B-D6A74FCBAFB9}" dt="2022-11-30T22:26:35.218" v="1716" actId="22"/>
          <ac:spMkLst>
            <pc:docMk/>
            <pc:sldMk cId="3786694588" sldId="280"/>
            <ac:spMk id="5" creationId="{2DAE048F-4E0F-FCFE-0FA0-5DA48A22C725}"/>
          </ac:spMkLst>
        </pc:spChg>
      </pc:sldChg>
      <pc:sldChg chg="new del">
        <pc:chgData name="Eldana K. Netalieva" userId="56df7305-7531-4d6b-a76c-ca166f2f9d66" providerId="ADAL" clId="{3C2AE4D4-662E-4BC7-BF2B-D6A74FCBAFB9}" dt="2022-11-30T22:27:03.512" v="1726" actId="2696"/>
        <pc:sldMkLst>
          <pc:docMk/>
          <pc:sldMk cId="3478387727" sldId="281"/>
        </pc:sldMkLst>
      </pc:sldChg>
      <pc:sldChg chg="new del">
        <pc:chgData name="Eldana K. Netalieva" userId="56df7305-7531-4d6b-a76c-ca166f2f9d66" providerId="ADAL" clId="{3C2AE4D4-662E-4BC7-BF2B-D6A74FCBAFB9}" dt="2022-11-30T22:27:00.948" v="1725" actId="2696"/>
        <pc:sldMkLst>
          <pc:docMk/>
          <pc:sldMk cId="3975467917" sldId="282"/>
        </pc:sldMkLst>
      </pc:sldChg>
      <pc:sldChg chg="new del">
        <pc:chgData name="Eldana K. Netalieva" userId="56df7305-7531-4d6b-a76c-ca166f2f9d66" providerId="ADAL" clId="{3C2AE4D4-662E-4BC7-BF2B-D6A74FCBAFB9}" dt="2022-11-30T22:26:57.626" v="1724" actId="2696"/>
        <pc:sldMkLst>
          <pc:docMk/>
          <pc:sldMk cId="594791696" sldId="283"/>
        </pc:sldMkLst>
      </pc:sldChg>
      <pc:sldChg chg="modSp new del mod">
        <pc:chgData name="Eldana K. Netalieva" userId="56df7305-7531-4d6b-a76c-ca166f2f9d66" providerId="ADAL" clId="{3C2AE4D4-662E-4BC7-BF2B-D6A74FCBAFB9}" dt="2022-11-30T22:32:00.962" v="1786" actId="2696"/>
        <pc:sldMkLst>
          <pc:docMk/>
          <pc:sldMk cId="1871722263" sldId="284"/>
        </pc:sldMkLst>
        <pc:spChg chg="mod">
          <ac:chgData name="Eldana K. Netalieva" userId="56df7305-7531-4d6b-a76c-ca166f2f9d66" providerId="ADAL" clId="{3C2AE4D4-662E-4BC7-BF2B-D6A74FCBAFB9}" dt="2022-11-30T22:29:14.238" v="1762" actId="14100"/>
          <ac:spMkLst>
            <pc:docMk/>
            <pc:sldMk cId="1871722263" sldId="284"/>
            <ac:spMk id="2" creationId="{3F3F86B1-CEB1-B321-5CEB-9080BA628D16}"/>
          </ac:spMkLst>
        </pc:spChg>
        <pc:spChg chg="mod">
          <ac:chgData name="Eldana K. Netalieva" userId="56df7305-7531-4d6b-a76c-ca166f2f9d66" providerId="ADAL" clId="{3C2AE4D4-662E-4BC7-BF2B-D6A74FCBAFB9}" dt="2022-11-30T22:28:34.462" v="1759" actId="1076"/>
          <ac:spMkLst>
            <pc:docMk/>
            <pc:sldMk cId="1871722263" sldId="284"/>
            <ac:spMk id="3" creationId="{CB468A1A-4B83-5EF8-E814-DF0F393509BD}"/>
          </ac:spMkLst>
        </pc:spChg>
        <pc:spChg chg="mod">
          <ac:chgData name="Eldana K. Netalieva" userId="56df7305-7531-4d6b-a76c-ca166f2f9d66" providerId="ADAL" clId="{3C2AE4D4-662E-4BC7-BF2B-D6A74FCBAFB9}" dt="2022-11-30T22:29:07.150" v="1761" actId="2710"/>
          <ac:spMkLst>
            <pc:docMk/>
            <pc:sldMk cId="1871722263" sldId="284"/>
            <ac:spMk id="4" creationId="{12599294-CC64-606C-DBF3-6CD1FC516CA7}"/>
          </ac:spMkLst>
        </pc:spChg>
      </pc:sldChg>
      <pc:sldChg chg="addSp delSp modSp new mod">
        <pc:chgData name="Eldana K. Netalieva" userId="56df7305-7531-4d6b-a76c-ca166f2f9d66" providerId="ADAL" clId="{3C2AE4D4-662E-4BC7-BF2B-D6A74FCBAFB9}" dt="2022-11-30T22:37:23.732" v="2059" actId="1076"/>
        <pc:sldMkLst>
          <pc:docMk/>
          <pc:sldMk cId="1480721755" sldId="285"/>
        </pc:sldMkLst>
        <pc:spChg chg="mod">
          <ac:chgData name="Eldana K. Netalieva" userId="56df7305-7531-4d6b-a76c-ca166f2f9d66" providerId="ADAL" clId="{3C2AE4D4-662E-4BC7-BF2B-D6A74FCBAFB9}" dt="2022-11-30T22:31:39.669" v="1781" actId="404"/>
          <ac:spMkLst>
            <pc:docMk/>
            <pc:sldMk cId="1480721755" sldId="285"/>
            <ac:spMk id="2" creationId="{A76AA107-6D0E-F226-9FF3-0903D4508000}"/>
          </ac:spMkLst>
        </pc:spChg>
        <pc:picChg chg="add del mod">
          <ac:chgData name="Eldana K. Netalieva" userId="56df7305-7531-4d6b-a76c-ca166f2f9d66" providerId="ADAL" clId="{3C2AE4D4-662E-4BC7-BF2B-D6A74FCBAFB9}" dt="2022-11-30T22:37:20.641" v="2058" actId="21"/>
          <ac:picMkLst>
            <pc:docMk/>
            <pc:sldMk cId="1480721755" sldId="285"/>
            <ac:picMk id="4" creationId="{D8D24BCB-58BA-7DB4-866E-14BD4B7B5E74}"/>
          </ac:picMkLst>
        </pc:picChg>
        <pc:picChg chg="add mod">
          <ac:chgData name="Eldana K. Netalieva" userId="56df7305-7531-4d6b-a76c-ca166f2f9d66" providerId="ADAL" clId="{3C2AE4D4-662E-4BC7-BF2B-D6A74FCBAFB9}" dt="2022-11-30T22:37:23.732" v="2059" actId="1076"/>
          <ac:picMkLst>
            <pc:docMk/>
            <pc:sldMk cId="1480721755" sldId="285"/>
            <ac:picMk id="6" creationId="{A19C6B2B-919E-8358-954C-FFA6DC9A35DB}"/>
          </ac:picMkLst>
        </pc:picChg>
      </pc:sldChg>
      <pc:sldChg chg="addSp delSp modSp new mod">
        <pc:chgData name="Eldana K. Netalieva" userId="56df7305-7531-4d6b-a76c-ca166f2f9d66" providerId="ADAL" clId="{3C2AE4D4-662E-4BC7-BF2B-D6A74FCBAFB9}" dt="2022-11-30T22:41:41.086" v="2079" actId="20577"/>
        <pc:sldMkLst>
          <pc:docMk/>
          <pc:sldMk cId="3362853247" sldId="286"/>
        </pc:sldMkLst>
        <pc:spChg chg="mod">
          <ac:chgData name="Eldana K. Netalieva" userId="56df7305-7531-4d6b-a76c-ca166f2f9d66" providerId="ADAL" clId="{3C2AE4D4-662E-4BC7-BF2B-D6A74FCBAFB9}" dt="2022-11-30T22:41:41.086" v="2079" actId="20577"/>
          <ac:spMkLst>
            <pc:docMk/>
            <pc:sldMk cId="3362853247" sldId="286"/>
            <ac:spMk id="2" creationId="{AA17698A-1F12-5115-FEAF-AAE7639ADA73}"/>
          </ac:spMkLst>
        </pc:spChg>
        <pc:spChg chg="mod">
          <ac:chgData name="Eldana K. Netalieva" userId="56df7305-7531-4d6b-a76c-ca166f2f9d66" providerId="ADAL" clId="{3C2AE4D4-662E-4BC7-BF2B-D6A74FCBAFB9}" dt="2022-11-30T22:37:33.970" v="2060" actId="1076"/>
          <ac:spMkLst>
            <pc:docMk/>
            <pc:sldMk cId="3362853247" sldId="286"/>
            <ac:spMk id="3" creationId="{326FC692-85C6-867A-67F3-1153C8876A8E}"/>
          </ac:spMkLst>
        </pc:spChg>
        <pc:picChg chg="add del mod">
          <ac:chgData name="Eldana K. Netalieva" userId="56df7305-7531-4d6b-a76c-ca166f2f9d66" providerId="ADAL" clId="{3C2AE4D4-662E-4BC7-BF2B-D6A74FCBAFB9}" dt="2022-11-30T22:40:28.093" v="2065" actId="21"/>
          <ac:picMkLst>
            <pc:docMk/>
            <pc:sldMk cId="3362853247" sldId="286"/>
            <ac:picMk id="5" creationId="{20B9C3FE-8BFD-23F7-C803-068FFC4CF819}"/>
          </ac:picMkLst>
        </pc:picChg>
        <pc:picChg chg="add mod">
          <ac:chgData name="Eldana K. Netalieva" userId="56df7305-7531-4d6b-a76c-ca166f2f9d66" providerId="ADAL" clId="{3C2AE4D4-662E-4BC7-BF2B-D6A74FCBAFB9}" dt="2022-11-30T22:40:31.550" v="2066" actId="1076"/>
          <ac:picMkLst>
            <pc:docMk/>
            <pc:sldMk cId="3362853247" sldId="286"/>
            <ac:picMk id="7" creationId="{0F8FBB46-2207-C71C-E883-83248FDC9B21}"/>
          </ac:picMkLst>
        </pc:picChg>
        <pc:picChg chg="add mod">
          <ac:chgData name="Eldana K. Netalieva" userId="56df7305-7531-4d6b-a76c-ca166f2f9d66" providerId="ADAL" clId="{3C2AE4D4-662E-4BC7-BF2B-D6A74FCBAFB9}" dt="2022-11-30T22:40:34.727" v="2068" actId="1076"/>
          <ac:picMkLst>
            <pc:docMk/>
            <pc:sldMk cId="3362853247" sldId="286"/>
            <ac:picMk id="8" creationId="{2345DBB8-E7C6-A7D5-75E0-5A18977CDAAF}"/>
          </ac:picMkLst>
        </pc:picChg>
      </pc:sldChg>
      <pc:sldChg chg="new add del">
        <pc:chgData name="Eldana K. Netalieva" userId="56df7305-7531-4d6b-a76c-ca166f2f9d66" providerId="ADAL" clId="{3C2AE4D4-662E-4BC7-BF2B-D6A74FCBAFB9}" dt="2022-11-30T22:41:15.530" v="2072" actId="2696"/>
        <pc:sldMkLst>
          <pc:docMk/>
          <pc:sldMk cId="483211002" sldId="287"/>
        </pc:sldMkLst>
      </pc:sldChg>
      <pc:sldChg chg="new del">
        <pc:chgData name="Eldana K. Netalieva" userId="56df7305-7531-4d6b-a76c-ca166f2f9d66" providerId="ADAL" clId="{3C2AE4D4-662E-4BC7-BF2B-D6A74FCBAFB9}" dt="2022-11-30T22:42:07.872" v="2083" actId="2696"/>
        <pc:sldMkLst>
          <pc:docMk/>
          <pc:sldMk cId="4281256422" sldId="287"/>
        </pc:sldMkLst>
      </pc:sldChg>
      <pc:sldChg chg="new del">
        <pc:chgData name="Eldana K. Netalieva" userId="56df7305-7531-4d6b-a76c-ca166f2f9d66" providerId="ADAL" clId="{3C2AE4D4-662E-4BC7-BF2B-D6A74FCBAFB9}" dt="2022-11-30T22:42:00.457" v="2082" actId="2696"/>
        <pc:sldMkLst>
          <pc:docMk/>
          <pc:sldMk cId="2978739851" sldId="288"/>
        </pc:sldMkLst>
      </pc:sldChg>
      <pc:sldChg chg="new del">
        <pc:chgData name="Eldana K. Netalieva" userId="56df7305-7531-4d6b-a76c-ca166f2f9d66" providerId="ADAL" clId="{3C2AE4D4-662E-4BC7-BF2B-D6A74FCBAFB9}" dt="2022-11-30T22:41:29.923" v="2075" actId="2696"/>
        <pc:sldMkLst>
          <pc:docMk/>
          <pc:sldMk cId="3949799181" sldId="288"/>
        </pc:sldMkLst>
      </pc:sldChg>
      <pc:sldChg chg="addSp modSp new mod">
        <pc:chgData name="Eldana K. Netalieva" userId="56df7305-7531-4d6b-a76c-ca166f2f9d66" providerId="ADAL" clId="{3C2AE4D4-662E-4BC7-BF2B-D6A74FCBAFB9}" dt="2022-11-30T22:43:03.213" v="2130" actId="27636"/>
        <pc:sldMkLst>
          <pc:docMk/>
          <pc:sldMk cId="1089601995" sldId="289"/>
        </pc:sldMkLst>
        <pc:spChg chg="mod">
          <ac:chgData name="Eldana K. Netalieva" userId="56df7305-7531-4d6b-a76c-ca166f2f9d66" providerId="ADAL" clId="{3C2AE4D4-662E-4BC7-BF2B-D6A74FCBAFB9}" dt="2022-11-30T22:42:32.465" v="2123" actId="20577"/>
          <ac:spMkLst>
            <pc:docMk/>
            <pc:sldMk cId="1089601995" sldId="289"/>
            <ac:spMk id="2" creationId="{DAA437A2-9A00-954A-87A7-9F87A9440C53}"/>
          </ac:spMkLst>
        </pc:spChg>
        <pc:spChg chg="mod">
          <ac:chgData name="Eldana K. Netalieva" userId="56df7305-7531-4d6b-a76c-ca166f2f9d66" providerId="ADAL" clId="{3C2AE4D4-662E-4BC7-BF2B-D6A74FCBAFB9}" dt="2022-11-30T22:43:03.213" v="2130" actId="27636"/>
          <ac:spMkLst>
            <pc:docMk/>
            <pc:sldMk cId="1089601995" sldId="289"/>
            <ac:spMk id="3" creationId="{2736617E-4F60-99F5-45A4-C52DB8EE198B}"/>
          </ac:spMkLst>
        </pc:spChg>
        <pc:picChg chg="add mod">
          <ac:chgData name="Eldana K. Netalieva" userId="56df7305-7531-4d6b-a76c-ca166f2f9d66" providerId="ADAL" clId="{3C2AE4D4-662E-4BC7-BF2B-D6A74FCBAFB9}" dt="2022-11-30T22:42:12.688" v="2085" actId="1076"/>
          <ac:picMkLst>
            <pc:docMk/>
            <pc:sldMk cId="1089601995" sldId="289"/>
            <ac:picMk id="5" creationId="{CB0FBB4A-3411-75A8-153C-B5EAF28BE67F}"/>
          </ac:picMkLst>
        </pc:picChg>
      </pc:sldChg>
      <pc:sldChg chg="addSp modSp new mod">
        <pc:chgData name="Eldana K. Netalieva" userId="56df7305-7531-4d6b-a76c-ca166f2f9d66" providerId="ADAL" clId="{3C2AE4D4-662E-4BC7-BF2B-D6A74FCBAFB9}" dt="2022-11-30T22:47:19.036" v="2236" actId="404"/>
        <pc:sldMkLst>
          <pc:docMk/>
          <pc:sldMk cId="1896727576" sldId="290"/>
        </pc:sldMkLst>
        <pc:spChg chg="mod">
          <ac:chgData name="Eldana K. Netalieva" userId="56df7305-7531-4d6b-a76c-ca166f2f9d66" providerId="ADAL" clId="{3C2AE4D4-662E-4BC7-BF2B-D6A74FCBAFB9}" dt="2022-11-30T22:47:19.036" v="2236" actId="404"/>
          <ac:spMkLst>
            <pc:docMk/>
            <pc:sldMk cId="1896727576" sldId="290"/>
            <ac:spMk id="2" creationId="{C1421DCA-9849-9C99-57C0-E8A3EADCA072}"/>
          </ac:spMkLst>
        </pc:spChg>
        <pc:spChg chg="mod">
          <ac:chgData name="Eldana K. Netalieva" userId="56df7305-7531-4d6b-a76c-ca166f2f9d66" providerId="ADAL" clId="{3C2AE4D4-662E-4BC7-BF2B-D6A74FCBAFB9}" dt="2022-11-30T22:46:57.455" v="2230" actId="20577"/>
          <ac:spMkLst>
            <pc:docMk/>
            <pc:sldMk cId="1896727576" sldId="290"/>
            <ac:spMk id="3" creationId="{5462A63E-5B4E-1C61-5764-131921A98E51}"/>
          </ac:spMkLst>
        </pc:spChg>
        <pc:picChg chg="add mod">
          <ac:chgData name="Eldana K. Netalieva" userId="56df7305-7531-4d6b-a76c-ca166f2f9d66" providerId="ADAL" clId="{3C2AE4D4-662E-4BC7-BF2B-D6A74FCBAFB9}" dt="2022-11-30T22:47:05.917" v="2234" actId="1076"/>
          <ac:picMkLst>
            <pc:docMk/>
            <pc:sldMk cId="1896727576" sldId="290"/>
            <ac:picMk id="5" creationId="{B16C8C58-2F61-CE80-0568-099E3F56EF01}"/>
          </ac:picMkLst>
        </pc:picChg>
      </pc:sldChg>
      <pc:sldChg chg="modSp new mod">
        <pc:chgData name="Eldana K. Netalieva" userId="56df7305-7531-4d6b-a76c-ca166f2f9d66" providerId="ADAL" clId="{3C2AE4D4-662E-4BC7-BF2B-D6A74FCBAFB9}" dt="2022-11-30T22:48:22.366" v="2263" actId="12"/>
        <pc:sldMkLst>
          <pc:docMk/>
          <pc:sldMk cId="2888376745" sldId="291"/>
        </pc:sldMkLst>
        <pc:spChg chg="mod">
          <ac:chgData name="Eldana K. Netalieva" userId="56df7305-7531-4d6b-a76c-ca166f2f9d66" providerId="ADAL" clId="{3C2AE4D4-662E-4BC7-BF2B-D6A74FCBAFB9}" dt="2022-11-30T22:48:13.002" v="2260" actId="20577"/>
          <ac:spMkLst>
            <pc:docMk/>
            <pc:sldMk cId="2888376745" sldId="291"/>
            <ac:spMk id="2" creationId="{3F4D1737-6C3B-0304-7FB8-B2D802A4D2FA}"/>
          </ac:spMkLst>
        </pc:spChg>
        <pc:spChg chg="mod">
          <ac:chgData name="Eldana K. Netalieva" userId="56df7305-7531-4d6b-a76c-ca166f2f9d66" providerId="ADAL" clId="{3C2AE4D4-662E-4BC7-BF2B-D6A74FCBAFB9}" dt="2022-11-30T22:48:22.366" v="2263" actId="12"/>
          <ac:spMkLst>
            <pc:docMk/>
            <pc:sldMk cId="2888376745" sldId="291"/>
            <ac:spMk id="3" creationId="{F7EA3786-B586-30B2-DD85-A7DD076A81AE}"/>
          </ac:spMkLst>
        </pc:spChg>
      </pc:sldChg>
      <pc:sldChg chg="modSp new mod">
        <pc:chgData name="Eldana K. Netalieva" userId="56df7305-7531-4d6b-a76c-ca166f2f9d66" providerId="ADAL" clId="{3C2AE4D4-662E-4BC7-BF2B-D6A74FCBAFB9}" dt="2022-11-30T22:49:32.200" v="2304" actId="12"/>
        <pc:sldMkLst>
          <pc:docMk/>
          <pc:sldMk cId="2334949688" sldId="292"/>
        </pc:sldMkLst>
        <pc:spChg chg="mod">
          <ac:chgData name="Eldana K. Netalieva" userId="56df7305-7531-4d6b-a76c-ca166f2f9d66" providerId="ADAL" clId="{3C2AE4D4-662E-4BC7-BF2B-D6A74FCBAFB9}" dt="2022-11-30T22:49:12.298" v="2302" actId="20577"/>
          <ac:spMkLst>
            <pc:docMk/>
            <pc:sldMk cId="2334949688" sldId="292"/>
            <ac:spMk id="2" creationId="{DD6FBFDB-9219-E593-D701-753052220832}"/>
          </ac:spMkLst>
        </pc:spChg>
        <pc:spChg chg="mod">
          <ac:chgData name="Eldana K. Netalieva" userId="56df7305-7531-4d6b-a76c-ca166f2f9d66" providerId="ADAL" clId="{3C2AE4D4-662E-4BC7-BF2B-D6A74FCBAFB9}" dt="2022-11-30T22:49:32.200" v="2304" actId="12"/>
          <ac:spMkLst>
            <pc:docMk/>
            <pc:sldMk cId="2334949688" sldId="292"/>
            <ac:spMk id="3" creationId="{820335D5-6814-175E-F35E-2270F8E7B350}"/>
          </ac:spMkLst>
        </pc:spChg>
      </pc:sldChg>
      <pc:sldChg chg="addSp delSp modSp new mod">
        <pc:chgData name="Eldana K. Netalieva" userId="56df7305-7531-4d6b-a76c-ca166f2f9d66" providerId="ADAL" clId="{3C2AE4D4-662E-4BC7-BF2B-D6A74FCBAFB9}" dt="2022-11-30T22:53:09.760" v="2357" actId="1076"/>
        <pc:sldMkLst>
          <pc:docMk/>
          <pc:sldMk cId="2041661219" sldId="293"/>
        </pc:sldMkLst>
        <pc:spChg chg="mod">
          <ac:chgData name="Eldana K. Netalieva" userId="56df7305-7531-4d6b-a76c-ca166f2f9d66" providerId="ADAL" clId="{3C2AE4D4-662E-4BC7-BF2B-D6A74FCBAFB9}" dt="2022-11-30T22:52:01.321" v="2350" actId="404"/>
          <ac:spMkLst>
            <pc:docMk/>
            <pc:sldMk cId="2041661219" sldId="293"/>
            <ac:spMk id="2" creationId="{25E8BF32-5667-2EED-8257-B3AA1CFC3EBB}"/>
          </ac:spMkLst>
        </pc:spChg>
        <pc:spChg chg="del">
          <ac:chgData name="Eldana K. Netalieva" userId="56df7305-7531-4d6b-a76c-ca166f2f9d66" providerId="ADAL" clId="{3C2AE4D4-662E-4BC7-BF2B-D6A74FCBAFB9}" dt="2022-11-30T22:52:03.212" v="2351" actId="22"/>
          <ac:spMkLst>
            <pc:docMk/>
            <pc:sldMk cId="2041661219" sldId="293"/>
            <ac:spMk id="3" creationId="{827150EA-98CA-8D18-8C1E-27C84E337C25}"/>
          </ac:spMkLst>
        </pc:spChg>
        <pc:spChg chg="add mod">
          <ac:chgData name="Eldana K. Netalieva" userId="56df7305-7531-4d6b-a76c-ca166f2f9d66" providerId="ADAL" clId="{3C2AE4D4-662E-4BC7-BF2B-D6A74FCBAFB9}" dt="2022-11-30T22:52:46.321" v="2354" actId="21"/>
          <ac:spMkLst>
            <pc:docMk/>
            <pc:sldMk cId="2041661219" sldId="293"/>
            <ac:spMk id="9" creationId="{63CFBE45-D471-231B-77F9-3F02C6215939}"/>
          </ac:spMkLst>
        </pc:spChg>
        <pc:picChg chg="add del mod ord">
          <ac:chgData name="Eldana K. Netalieva" userId="56df7305-7531-4d6b-a76c-ca166f2f9d66" providerId="ADAL" clId="{3C2AE4D4-662E-4BC7-BF2B-D6A74FCBAFB9}" dt="2022-11-30T22:52:46.321" v="2354" actId="21"/>
          <ac:picMkLst>
            <pc:docMk/>
            <pc:sldMk cId="2041661219" sldId="293"/>
            <ac:picMk id="5" creationId="{5760A9A5-010E-3957-48A4-F2DCA0DEC7CA}"/>
          </ac:picMkLst>
        </pc:picChg>
        <pc:picChg chg="add mod">
          <ac:chgData name="Eldana K. Netalieva" userId="56df7305-7531-4d6b-a76c-ca166f2f9d66" providerId="ADAL" clId="{3C2AE4D4-662E-4BC7-BF2B-D6A74FCBAFB9}" dt="2022-11-30T22:53:09.760" v="2357" actId="1076"/>
          <ac:picMkLst>
            <pc:docMk/>
            <pc:sldMk cId="2041661219" sldId="293"/>
            <ac:picMk id="7" creationId="{E8F02984-BD81-C47A-8D50-5D62867AB49B}"/>
          </ac:picMkLst>
        </pc:picChg>
      </pc:sldChg>
      <pc:sldChg chg="modSp new mod">
        <pc:chgData name="Eldana K. Netalieva" userId="56df7305-7531-4d6b-a76c-ca166f2f9d66" providerId="ADAL" clId="{3C2AE4D4-662E-4BC7-BF2B-D6A74FCBAFB9}" dt="2022-11-30T22:54:11.541" v="2382" actId="12"/>
        <pc:sldMkLst>
          <pc:docMk/>
          <pc:sldMk cId="2910094545" sldId="294"/>
        </pc:sldMkLst>
        <pc:spChg chg="mod">
          <ac:chgData name="Eldana K. Netalieva" userId="56df7305-7531-4d6b-a76c-ca166f2f9d66" providerId="ADAL" clId="{3C2AE4D4-662E-4BC7-BF2B-D6A74FCBAFB9}" dt="2022-11-30T22:53:28.783" v="2377" actId="20577"/>
          <ac:spMkLst>
            <pc:docMk/>
            <pc:sldMk cId="2910094545" sldId="294"/>
            <ac:spMk id="2" creationId="{6ED04F4F-E367-5927-A30C-B7015C18AD13}"/>
          </ac:spMkLst>
        </pc:spChg>
        <pc:spChg chg="mod">
          <ac:chgData name="Eldana K. Netalieva" userId="56df7305-7531-4d6b-a76c-ca166f2f9d66" providerId="ADAL" clId="{3C2AE4D4-662E-4BC7-BF2B-D6A74FCBAFB9}" dt="2022-11-30T22:54:11.541" v="2382" actId="12"/>
          <ac:spMkLst>
            <pc:docMk/>
            <pc:sldMk cId="2910094545" sldId="294"/>
            <ac:spMk id="3" creationId="{DAA2D8A7-1180-854D-E5A1-CE316F452725}"/>
          </ac:spMkLst>
        </pc:spChg>
      </pc:sldChg>
      <pc:sldChg chg="addSp modSp new mod setBg">
        <pc:chgData name="Eldana K. Netalieva" userId="56df7305-7531-4d6b-a76c-ca166f2f9d66" providerId="ADAL" clId="{3C2AE4D4-662E-4BC7-BF2B-D6A74FCBAFB9}" dt="2022-12-12T06:20:20.816" v="2757" actId="20577"/>
        <pc:sldMkLst>
          <pc:docMk/>
          <pc:sldMk cId="2875990683" sldId="295"/>
        </pc:sldMkLst>
        <pc:spChg chg="mod">
          <ac:chgData name="Eldana K. Netalieva" userId="56df7305-7531-4d6b-a76c-ca166f2f9d66" providerId="ADAL" clId="{3C2AE4D4-662E-4BC7-BF2B-D6A74FCBAFB9}" dt="2022-11-30T22:57:09.640" v="2554" actId="26606"/>
          <ac:spMkLst>
            <pc:docMk/>
            <pc:sldMk cId="2875990683" sldId="295"/>
            <ac:spMk id="2" creationId="{C05E3A89-9292-493D-DF43-63CE52412930}"/>
          </ac:spMkLst>
        </pc:spChg>
        <pc:spChg chg="mod">
          <ac:chgData name="Eldana K. Netalieva" userId="56df7305-7531-4d6b-a76c-ca166f2f9d66" providerId="ADAL" clId="{3C2AE4D4-662E-4BC7-BF2B-D6A74FCBAFB9}" dt="2022-12-12T06:20:20.816" v="2757" actId="20577"/>
          <ac:spMkLst>
            <pc:docMk/>
            <pc:sldMk cId="2875990683" sldId="295"/>
            <ac:spMk id="3" creationId="{F5326CAC-046D-66A3-3B3D-C78C8D8C92C8}"/>
          </ac:spMkLst>
        </pc:spChg>
        <pc:spChg chg="add">
          <ac:chgData name="Eldana K. Netalieva" userId="56df7305-7531-4d6b-a76c-ca166f2f9d66" providerId="ADAL" clId="{3C2AE4D4-662E-4BC7-BF2B-D6A74FCBAFB9}" dt="2022-11-30T22:57:09.640" v="2554" actId="26606"/>
          <ac:spMkLst>
            <pc:docMk/>
            <pc:sldMk cId="2875990683" sldId="295"/>
            <ac:spMk id="10" creationId="{F2AC420E-F79A-4FB7-8013-94B1E8B6320D}"/>
          </ac:spMkLst>
        </pc:spChg>
        <pc:spChg chg="add">
          <ac:chgData name="Eldana K. Netalieva" userId="56df7305-7531-4d6b-a76c-ca166f2f9d66" providerId="ADAL" clId="{3C2AE4D4-662E-4BC7-BF2B-D6A74FCBAFB9}" dt="2022-11-30T22:57:09.640" v="2554" actId="26606"/>
          <ac:spMkLst>
            <pc:docMk/>
            <pc:sldMk cId="2875990683" sldId="295"/>
            <ac:spMk id="12" creationId="{3CD1EA40-7116-4FCB-9369-70F29FAA91EC}"/>
          </ac:spMkLst>
        </pc:spChg>
        <pc:spChg chg="add">
          <ac:chgData name="Eldana K. Netalieva" userId="56df7305-7531-4d6b-a76c-ca166f2f9d66" providerId="ADAL" clId="{3C2AE4D4-662E-4BC7-BF2B-D6A74FCBAFB9}" dt="2022-11-30T22:57:09.640" v="2554" actId="26606"/>
          <ac:spMkLst>
            <pc:docMk/>
            <pc:sldMk cId="2875990683" sldId="295"/>
            <ac:spMk id="14" creationId="{BF647E38-F93D-4661-8D77-CE13EEB65B5A}"/>
          </ac:spMkLst>
        </pc:spChg>
        <pc:spChg chg="add">
          <ac:chgData name="Eldana K. Netalieva" userId="56df7305-7531-4d6b-a76c-ca166f2f9d66" providerId="ADAL" clId="{3C2AE4D4-662E-4BC7-BF2B-D6A74FCBAFB9}" dt="2022-11-30T22:57:09.640" v="2554" actId="26606"/>
          <ac:spMkLst>
            <pc:docMk/>
            <pc:sldMk cId="2875990683" sldId="295"/>
            <ac:spMk id="38" creationId="{D6C80E47-971C-437F-B030-191115B01D68}"/>
          </ac:spMkLst>
        </pc:spChg>
        <pc:grpChg chg="add">
          <ac:chgData name="Eldana K. Netalieva" userId="56df7305-7531-4d6b-a76c-ca166f2f9d66" providerId="ADAL" clId="{3C2AE4D4-662E-4BC7-BF2B-D6A74FCBAFB9}" dt="2022-11-30T22:57:09.640" v="2554" actId="26606"/>
          <ac:grpSpMkLst>
            <pc:docMk/>
            <pc:sldMk cId="2875990683" sldId="295"/>
            <ac:grpSpMk id="16" creationId="{8E8872B6-836E-4281-A971-D133C61875CB}"/>
          </ac:grpSpMkLst>
        </pc:grpChg>
        <pc:picChg chg="add">
          <ac:chgData name="Eldana K. Netalieva" userId="56df7305-7531-4d6b-a76c-ca166f2f9d66" providerId="ADAL" clId="{3C2AE4D4-662E-4BC7-BF2B-D6A74FCBAFB9}" dt="2022-11-30T22:57:09.640" v="2554" actId="26606"/>
          <ac:picMkLst>
            <pc:docMk/>
            <pc:sldMk cId="2875990683" sldId="295"/>
            <ac:picMk id="7" creationId="{79AB31F3-AD16-04A7-AFD3-21A9C994E841}"/>
          </ac:picMkLst>
        </pc:picChg>
      </pc:sldChg>
      <pc:sldChg chg="new del">
        <pc:chgData name="Eldana K. Netalieva" userId="56df7305-7531-4d6b-a76c-ca166f2f9d66" providerId="ADAL" clId="{3C2AE4D4-662E-4BC7-BF2B-D6A74FCBAFB9}" dt="2022-11-30T22:57:53.957" v="2562" actId="2696"/>
        <pc:sldMkLst>
          <pc:docMk/>
          <pc:sldMk cId="816954146" sldId="296"/>
        </pc:sldMkLst>
      </pc:sldChg>
      <pc:sldChg chg="new del">
        <pc:chgData name="Eldana K. Netalieva" userId="56df7305-7531-4d6b-a76c-ca166f2f9d66" providerId="ADAL" clId="{3C2AE4D4-662E-4BC7-BF2B-D6A74FCBAFB9}" dt="2022-11-30T22:57:49.331" v="2560" actId="2696"/>
        <pc:sldMkLst>
          <pc:docMk/>
          <pc:sldMk cId="1008447991" sldId="296"/>
        </pc:sldMkLst>
      </pc:sldChg>
      <pc:sldChg chg="addSp delSp modSp new mod setBg addAnim delAnim">
        <pc:chgData name="Eldana K. Netalieva" userId="56df7305-7531-4d6b-a76c-ca166f2f9d66" providerId="ADAL" clId="{3C2AE4D4-662E-4BC7-BF2B-D6A74FCBAFB9}" dt="2022-11-30T22:58:24.654" v="2596" actId="26606"/>
        <pc:sldMkLst>
          <pc:docMk/>
          <pc:sldMk cId="2692899406" sldId="296"/>
        </pc:sldMkLst>
        <pc:spChg chg="mod">
          <ac:chgData name="Eldana K. Netalieva" userId="56df7305-7531-4d6b-a76c-ca166f2f9d66" providerId="ADAL" clId="{3C2AE4D4-662E-4BC7-BF2B-D6A74FCBAFB9}" dt="2022-11-30T22:58:24.654" v="2596" actId="26606"/>
          <ac:spMkLst>
            <pc:docMk/>
            <pc:sldMk cId="2692899406" sldId="296"/>
            <ac:spMk id="2" creationId="{68B33007-D88B-FAA8-E527-35FD29CA8121}"/>
          </ac:spMkLst>
        </pc:spChg>
        <pc:spChg chg="add del">
          <ac:chgData name="Eldana K. Netalieva" userId="56df7305-7531-4d6b-a76c-ca166f2f9d66" providerId="ADAL" clId="{3C2AE4D4-662E-4BC7-BF2B-D6A74FCBAFB9}" dt="2022-11-30T22:58:24.644" v="2595" actId="26606"/>
          <ac:spMkLst>
            <pc:docMk/>
            <pc:sldMk cId="2692899406" sldId="296"/>
            <ac:spMk id="9" creationId="{826B4A43-2A34-4B22-882C-D7552FA9C7DB}"/>
          </ac:spMkLst>
        </pc:spChg>
        <pc:spChg chg="add del">
          <ac:chgData name="Eldana K. Netalieva" userId="56df7305-7531-4d6b-a76c-ca166f2f9d66" providerId="ADAL" clId="{3C2AE4D4-662E-4BC7-BF2B-D6A74FCBAFB9}" dt="2022-11-30T22:58:24.644" v="2595" actId="26606"/>
          <ac:spMkLst>
            <pc:docMk/>
            <pc:sldMk cId="2692899406" sldId="296"/>
            <ac:spMk id="11" creationId="{A5271697-90F1-4A23-8EF2-0179F2EAFACB}"/>
          </ac:spMkLst>
        </pc:spChg>
        <pc:spChg chg="add del">
          <ac:chgData name="Eldana K. Netalieva" userId="56df7305-7531-4d6b-a76c-ca166f2f9d66" providerId="ADAL" clId="{3C2AE4D4-662E-4BC7-BF2B-D6A74FCBAFB9}" dt="2022-11-30T22:58:24.644" v="2595" actId="26606"/>
          <ac:spMkLst>
            <pc:docMk/>
            <pc:sldMk cId="2692899406" sldId="296"/>
            <ac:spMk id="13" creationId="{D9F5512A-48E1-4C07-B75E-3CCC517B6804}"/>
          </ac:spMkLst>
        </pc:spChg>
        <pc:spChg chg="add del">
          <ac:chgData name="Eldana K. Netalieva" userId="56df7305-7531-4d6b-a76c-ca166f2f9d66" providerId="ADAL" clId="{3C2AE4D4-662E-4BC7-BF2B-D6A74FCBAFB9}" dt="2022-11-30T22:58:24.644" v="2595" actId="26606"/>
          <ac:spMkLst>
            <pc:docMk/>
            <pc:sldMk cId="2692899406" sldId="296"/>
            <ac:spMk id="15" creationId="{B429BAE5-B200-4FC0-BBC1-8D7C57D1D9F4}"/>
          </ac:spMkLst>
        </pc:spChg>
        <pc:spChg chg="add">
          <ac:chgData name="Eldana K. Netalieva" userId="56df7305-7531-4d6b-a76c-ca166f2f9d66" providerId="ADAL" clId="{3C2AE4D4-662E-4BC7-BF2B-D6A74FCBAFB9}" dt="2022-11-30T22:58:24.654" v="2596" actId="26606"/>
          <ac:spMkLst>
            <pc:docMk/>
            <pc:sldMk cId="2692899406" sldId="296"/>
            <ac:spMk id="39" creationId="{7905BA41-EE6E-4F80-8636-447F22DD729A}"/>
          </ac:spMkLst>
        </pc:spChg>
        <pc:spChg chg="add">
          <ac:chgData name="Eldana K. Netalieva" userId="56df7305-7531-4d6b-a76c-ca166f2f9d66" providerId="ADAL" clId="{3C2AE4D4-662E-4BC7-BF2B-D6A74FCBAFB9}" dt="2022-11-30T22:58:24.654" v="2596" actId="26606"/>
          <ac:spMkLst>
            <pc:docMk/>
            <pc:sldMk cId="2692899406" sldId="296"/>
            <ac:spMk id="40" creationId="{CD7549B2-EE05-4558-8C64-AC46755F2B25}"/>
          </ac:spMkLst>
        </pc:spChg>
        <pc:grpChg chg="add del">
          <ac:chgData name="Eldana K. Netalieva" userId="56df7305-7531-4d6b-a76c-ca166f2f9d66" providerId="ADAL" clId="{3C2AE4D4-662E-4BC7-BF2B-D6A74FCBAFB9}" dt="2022-11-30T22:58:24.644" v="2595" actId="26606"/>
          <ac:grpSpMkLst>
            <pc:docMk/>
            <pc:sldMk cId="2692899406" sldId="296"/>
            <ac:grpSpMk id="17" creationId="{A9644633-5AE1-44D6-8F5F-6376DDA130CD}"/>
          </ac:grpSpMkLst>
        </pc:grpChg>
        <pc:picChg chg="add del">
          <ac:chgData name="Eldana K. Netalieva" userId="56df7305-7531-4d6b-a76c-ca166f2f9d66" providerId="ADAL" clId="{3C2AE4D4-662E-4BC7-BF2B-D6A74FCBAFB9}" dt="2022-11-30T22:58:24.644" v="2595" actId="26606"/>
          <ac:picMkLst>
            <pc:docMk/>
            <pc:sldMk cId="2692899406" sldId="296"/>
            <ac:picMk id="6" creationId="{F0DDD9C1-418A-FF3F-9708-831893B41488}"/>
          </ac:picMkLst>
        </pc:picChg>
        <pc:picChg chg="add">
          <ac:chgData name="Eldana K. Netalieva" userId="56df7305-7531-4d6b-a76c-ca166f2f9d66" providerId="ADAL" clId="{3C2AE4D4-662E-4BC7-BF2B-D6A74FCBAFB9}" dt="2022-11-30T22:58:24.654" v="2596" actId="26606"/>
          <ac:picMkLst>
            <pc:docMk/>
            <pc:sldMk cId="2692899406" sldId="296"/>
            <ac:picMk id="41" creationId="{2798DD92-30FE-5A3C-19B2-241C4C45D197}"/>
          </ac:picMkLst>
        </pc:picChg>
      </pc:sldChg>
      <pc:sldChg chg="addSp delSp modSp new mod setBg">
        <pc:chgData name="Eldana K. Netalieva" userId="56df7305-7531-4d6b-a76c-ca166f2f9d66" providerId="ADAL" clId="{3C2AE4D4-662E-4BC7-BF2B-D6A74FCBAFB9}" dt="2022-11-30T23:02:28.290" v="2677" actId="12"/>
        <pc:sldMkLst>
          <pc:docMk/>
          <pc:sldMk cId="121877819" sldId="297"/>
        </pc:sldMkLst>
        <pc:spChg chg="mod">
          <ac:chgData name="Eldana K. Netalieva" userId="56df7305-7531-4d6b-a76c-ca166f2f9d66" providerId="ADAL" clId="{3C2AE4D4-662E-4BC7-BF2B-D6A74FCBAFB9}" dt="2022-11-30T23:02:11.448" v="2675" actId="26606"/>
          <ac:spMkLst>
            <pc:docMk/>
            <pc:sldMk cId="121877819" sldId="297"/>
            <ac:spMk id="2" creationId="{CB338775-6DBB-CFB2-11C5-A35C77D8F84A}"/>
          </ac:spMkLst>
        </pc:spChg>
        <pc:spChg chg="mod ord">
          <ac:chgData name="Eldana K. Netalieva" userId="56df7305-7531-4d6b-a76c-ca166f2f9d66" providerId="ADAL" clId="{3C2AE4D4-662E-4BC7-BF2B-D6A74FCBAFB9}" dt="2022-11-30T23:02:28.290" v="2677" actId="12"/>
          <ac:spMkLst>
            <pc:docMk/>
            <pc:sldMk cId="121877819" sldId="297"/>
            <ac:spMk id="3" creationId="{51CA230C-5857-A37D-E93E-96E2B95E9FEA}"/>
          </ac:spMkLst>
        </pc:spChg>
        <pc:spChg chg="add del mod">
          <ac:chgData name="Eldana K. Netalieva" userId="56df7305-7531-4d6b-a76c-ca166f2f9d66" providerId="ADAL" clId="{3C2AE4D4-662E-4BC7-BF2B-D6A74FCBAFB9}" dt="2022-11-30T23:01:45.051" v="2667" actId="22"/>
          <ac:spMkLst>
            <pc:docMk/>
            <pc:sldMk cId="121877819" sldId="297"/>
            <ac:spMk id="7" creationId="{3E2266C7-3E4A-D591-CCA3-C1C8BC21EE0C}"/>
          </ac:spMkLst>
        </pc:spChg>
        <pc:spChg chg="add del">
          <ac:chgData name="Eldana K. Netalieva" userId="56df7305-7531-4d6b-a76c-ca166f2f9d66" providerId="ADAL" clId="{3C2AE4D4-662E-4BC7-BF2B-D6A74FCBAFB9}" dt="2022-11-30T23:02:06.616" v="2672" actId="26606"/>
          <ac:spMkLst>
            <pc:docMk/>
            <pc:sldMk cId="121877819" sldId="297"/>
            <ac:spMk id="10" creationId="{17BDD930-0E65-490A-9CE5-554C357C4428}"/>
          </ac:spMkLst>
        </pc:spChg>
        <pc:spChg chg="add del">
          <ac:chgData name="Eldana K. Netalieva" userId="56df7305-7531-4d6b-a76c-ca166f2f9d66" providerId="ADAL" clId="{3C2AE4D4-662E-4BC7-BF2B-D6A74FCBAFB9}" dt="2022-11-30T23:02:06.616" v="2672" actId="26606"/>
          <ac:spMkLst>
            <pc:docMk/>
            <pc:sldMk cId="121877819" sldId="297"/>
            <ac:spMk id="12" creationId="{3A912C67-99A1-4956-8F68-1846C21771E8}"/>
          </ac:spMkLst>
        </pc:spChg>
        <pc:spChg chg="add del">
          <ac:chgData name="Eldana K. Netalieva" userId="56df7305-7531-4d6b-a76c-ca166f2f9d66" providerId="ADAL" clId="{3C2AE4D4-662E-4BC7-BF2B-D6A74FCBAFB9}" dt="2022-11-30T23:02:11.437" v="2674" actId="26606"/>
          <ac:spMkLst>
            <pc:docMk/>
            <pc:sldMk cId="121877819" sldId="297"/>
            <ac:spMk id="26" creationId="{59A309A7-1751-4ABE-A3C1-EEC40366AD89}"/>
          </ac:spMkLst>
        </pc:spChg>
        <pc:spChg chg="add del">
          <ac:chgData name="Eldana K. Netalieva" userId="56df7305-7531-4d6b-a76c-ca166f2f9d66" providerId="ADAL" clId="{3C2AE4D4-662E-4BC7-BF2B-D6A74FCBAFB9}" dt="2022-11-30T23:02:11.437" v="2674" actId="26606"/>
          <ac:spMkLst>
            <pc:docMk/>
            <pc:sldMk cId="121877819" sldId="297"/>
            <ac:spMk id="27" creationId="{967D8EB6-EAE1-4F9C-B398-83321E287204}"/>
          </ac:spMkLst>
        </pc:spChg>
        <pc:spChg chg="add">
          <ac:chgData name="Eldana K. Netalieva" userId="56df7305-7531-4d6b-a76c-ca166f2f9d66" providerId="ADAL" clId="{3C2AE4D4-662E-4BC7-BF2B-D6A74FCBAFB9}" dt="2022-11-30T23:02:11.448" v="2675" actId="26606"/>
          <ac:spMkLst>
            <pc:docMk/>
            <pc:sldMk cId="121877819" sldId="297"/>
            <ac:spMk id="37" creationId="{1C574E90-1949-4924-B663-AEA13DB7910B}"/>
          </ac:spMkLst>
        </pc:spChg>
        <pc:spChg chg="add">
          <ac:chgData name="Eldana K. Netalieva" userId="56df7305-7531-4d6b-a76c-ca166f2f9d66" providerId="ADAL" clId="{3C2AE4D4-662E-4BC7-BF2B-D6A74FCBAFB9}" dt="2022-11-30T23:02:11.448" v="2675" actId="26606"/>
          <ac:spMkLst>
            <pc:docMk/>
            <pc:sldMk cId="121877819" sldId="297"/>
            <ac:spMk id="38" creationId="{A5271697-90F1-4A23-8EF2-0179F2EAFACB}"/>
          </ac:spMkLst>
        </pc:spChg>
        <pc:spChg chg="add">
          <ac:chgData name="Eldana K. Netalieva" userId="56df7305-7531-4d6b-a76c-ca166f2f9d66" providerId="ADAL" clId="{3C2AE4D4-662E-4BC7-BF2B-D6A74FCBAFB9}" dt="2022-11-30T23:02:11.448" v="2675" actId="26606"/>
          <ac:spMkLst>
            <pc:docMk/>
            <pc:sldMk cId="121877819" sldId="297"/>
            <ac:spMk id="39" creationId="{3CD1EA40-7116-4FCB-9369-70F29FAA91EC}"/>
          </ac:spMkLst>
        </pc:spChg>
        <pc:spChg chg="add">
          <ac:chgData name="Eldana K. Netalieva" userId="56df7305-7531-4d6b-a76c-ca166f2f9d66" providerId="ADAL" clId="{3C2AE4D4-662E-4BC7-BF2B-D6A74FCBAFB9}" dt="2022-11-30T23:02:11.448" v="2675" actId="26606"/>
          <ac:spMkLst>
            <pc:docMk/>
            <pc:sldMk cId="121877819" sldId="297"/>
            <ac:spMk id="40" creationId="{D9F5512A-48E1-4C07-B75E-3CCC517B6804}"/>
          </ac:spMkLst>
        </pc:spChg>
        <pc:grpChg chg="add del">
          <ac:chgData name="Eldana K. Netalieva" userId="56df7305-7531-4d6b-a76c-ca166f2f9d66" providerId="ADAL" clId="{3C2AE4D4-662E-4BC7-BF2B-D6A74FCBAFB9}" dt="2022-11-30T23:02:06.616" v="2672" actId="26606"/>
          <ac:grpSpMkLst>
            <pc:docMk/>
            <pc:sldMk cId="121877819" sldId="297"/>
            <ac:grpSpMk id="14" creationId="{569E5994-073E-4708-B3E6-43BFED0CEB4C}"/>
          </ac:grpSpMkLst>
        </pc:grpChg>
        <pc:grpChg chg="add">
          <ac:chgData name="Eldana K. Netalieva" userId="56df7305-7531-4d6b-a76c-ca166f2f9d66" providerId="ADAL" clId="{3C2AE4D4-662E-4BC7-BF2B-D6A74FCBAFB9}" dt="2022-11-30T23:02:11.448" v="2675" actId="26606"/>
          <ac:grpSpMkLst>
            <pc:docMk/>
            <pc:sldMk cId="121877819" sldId="297"/>
            <ac:grpSpMk id="16" creationId="{9CF1CD8B-D430-49E7-8630-84152C414EAC}"/>
          </ac:grpSpMkLst>
        </pc:grpChg>
        <pc:grpChg chg="add del">
          <ac:chgData name="Eldana K. Netalieva" userId="56df7305-7531-4d6b-a76c-ca166f2f9d66" providerId="ADAL" clId="{3C2AE4D4-662E-4BC7-BF2B-D6A74FCBAFB9}" dt="2022-11-30T23:02:06.616" v="2672" actId="26606"/>
          <ac:grpSpMkLst>
            <pc:docMk/>
            <pc:sldMk cId="121877819" sldId="297"/>
            <ac:grpSpMk id="20" creationId="{DD81D498-EAA8-40F3-8230-AE4DEDA3830D}"/>
          </ac:grpSpMkLst>
        </pc:grpChg>
        <pc:picChg chg="add mod">
          <ac:chgData name="Eldana K. Netalieva" userId="56df7305-7531-4d6b-a76c-ca166f2f9d66" providerId="ADAL" clId="{3C2AE4D4-662E-4BC7-BF2B-D6A74FCBAFB9}" dt="2022-11-30T23:02:11.448" v="2675" actId="26606"/>
          <ac:picMkLst>
            <pc:docMk/>
            <pc:sldMk cId="121877819" sldId="297"/>
            <ac:picMk id="5" creationId="{416FD523-FA50-BD9C-D510-6549512DF47F}"/>
          </ac:picMkLst>
        </pc:picChg>
      </pc:sldChg>
      <pc:sldChg chg="addSp modSp new mod setBg">
        <pc:chgData name="Eldana K. Netalieva" userId="56df7305-7531-4d6b-a76c-ca166f2f9d66" providerId="ADAL" clId="{3C2AE4D4-662E-4BC7-BF2B-D6A74FCBAFB9}" dt="2022-11-30T23:04:12.173" v="2725" actId="12"/>
        <pc:sldMkLst>
          <pc:docMk/>
          <pc:sldMk cId="3990339615" sldId="298"/>
        </pc:sldMkLst>
        <pc:spChg chg="mod">
          <ac:chgData name="Eldana K. Netalieva" userId="56df7305-7531-4d6b-a76c-ca166f2f9d66" providerId="ADAL" clId="{3C2AE4D4-662E-4BC7-BF2B-D6A74FCBAFB9}" dt="2022-11-30T23:03:42.833" v="2716" actId="26606"/>
          <ac:spMkLst>
            <pc:docMk/>
            <pc:sldMk cId="3990339615" sldId="298"/>
            <ac:spMk id="2" creationId="{E1181F4D-8FF3-982D-12F2-3137FD9FE5F3}"/>
          </ac:spMkLst>
        </pc:spChg>
        <pc:spChg chg="mod">
          <ac:chgData name="Eldana K. Netalieva" userId="56df7305-7531-4d6b-a76c-ca166f2f9d66" providerId="ADAL" clId="{3C2AE4D4-662E-4BC7-BF2B-D6A74FCBAFB9}" dt="2022-11-30T23:04:12.173" v="2725" actId="12"/>
          <ac:spMkLst>
            <pc:docMk/>
            <pc:sldMk cId="3990339615" sldId="298"/>
            <ac:spMk id="3" creationId="{1809AD3A-44A6-01B0-3B30-E02C6369EAE9}"/>
          </ac:spMkLst>
        </pc:spChg>
        <pc:spChg chg="add">
          <ac:chgData name="Eldana K. Netalieva" userId="56df7305-7531-4d6b-a76c-ca166f2f9d66" providerId="ADAL" clId="{3C2AE4D4-662E-4BC7-BF2B-D6A74FCBAFB9}" dt="2022-11-30T23:03:42.833" v="2716" actId="26606"/>
          <ac:spMkLst>
            <pc:docMk/>
            <pc:sldMk cId="3990339615" sldId="298"/>
            <ac:spMk id="10" creationId="{0450C687-86B5-4248-BEBB-0B59B7977047}"/>
          </ac:spMkLst>
        </pc:spChg>
        <pc:spChg chg="add">
          <ac:chgData name="Eldana K. Netalieva" userId="56df7305-7531-4d6b-a76c-ca166f2f9d66" providerId="ADAL" clId="{3C2AE4D4-662E-4BC7-BF2B-D6A74FCBAFB9}" dt="2022-11-30T23:03:42.833" v="2716" actId="26606"/>
          <ac:spMkLst>
            <pc:docMk/>
            <pc:sldMk cId="3990339615" sldId="298"/>
            <ac:spMk id="12" creationId="{3CD1EA40-7116-4FCB-9369-70F29FAA91EC}"/>
          </ac:spMkLst>
        </pc:spChg>
        <pc:spChg chg="add">
          <ac:chgData name="Eldana K. Netalieva" userId="56df7305-7531-4d6b-a76c-ca166f2f9d66" providerId="ADAL" clId="{3C2AE4D4-662E-4BC7-BF2B-D6A74FCBAFB9}" dt="2022-11-30T23:03:42.833" v="2716" actId="26606"/>
          <ac:spMkLst>
            <pc:docMk/>
            <pc:sldMk cId="3990339615" sldId="298"/>
            <ac:spMk id="14" creationId="{A5271697-90F1-4A23-8EF2-0179F2EAFACB}"/>
          </ac:spMkLst>
        </pc:spChg>
        <pc:spChg chg="add">
          <ac:chgData name="Eldana K. Netalieva" userId="56df7305-7531-4d6b-a76c-ca166f2f9d66" providerId="ADAL" clId="{3C2AE4D4-662E-4BC7-BF2B-D6A74FCBAFB9}" dt="2022-11-30T23:03:42.833" v="2716" actId="26606"/>
          <ac:spMkLst>
            <pc:docMk/>
            <pc:sldMk cId="3990339615" sldId="298"/>
            <ac:spMk id="38" creationId="{D9F5512A-48E1-4C07-B75E-3CCC517B6804}"/>
          </ac:spMkLst>
        </pc:spChg>
        <pc:grpChg chg="add">
          <ac:chgData name="Eldana K. Netalieva" userId="56df7305-7531-4d6b-a76c-ca166f2f9d66" providerId="ADAL" clId="{3C2AE4D4-662E-4BC7-BF2B-D6A74FCBAFB9}" dt="2022-11-30T23:03:42.833" v="2716" actId="26606"/>
          <ac:grpSpMkLst>
            <pc:docMk/>
            <pc:sldMk cId="3990339615" sldId="298"/>
            <ac:grpSpMk id="16" creationId="{A9B4CF53-BC95-46A2-B37D-D05450472BCB}"/>
          </ac:grpSpMkLst>
        </pc:grpChg>
        <pc:picChg chg="add mod">
          <ac:chgData name="Eldana K. Netalieva" userId="56df7305-7531-4d6b-a76c-ca166f2f9d66" providerId="ADAL" clId="{3C2AE4D4-662E-4BC7-BF2B-D6A74FCBAFB9}" dt="2022-11-30T23:03:42.833" v="2716" actId="26606"/>
          <ac:picMkLst>
            <pc:docMk/>
            <pc:sldMk cId="3990339615" sldId="298"/>
            <ac:picMk id="5" creationId="{7E9598DF-5601-ABA0-CB69-E7343841F010}"/>
          </ac:picMkLst>
        </pc:picChg>
      </pc:sldChg>
      <pc:sldChg chg="addSp modSp new mod setBg">
        <pc:chgData name="Eldana K. Netalieva" userId="56df7305-7531-4d6b-a76c-ca166f2f9d66" providerId="ADAL" clId="{3C2AE4D4-662E-4BC7-BF2B-D6A74FCBAFB9}" dt="2022-11-30T23:05:33.558" v="2749" actId="1076"/>
        <pc:sldMkLst>
          <pc:docMk/>
          <pc:sldMk cId="3937701444" sldId="299"/>
        </pc:sldMkLst>
        <pc:spChg chg="mod">
          <ac:chgData name="Eldana K. Netalieva" userId="56df7305-7531-4d6b-a76c-ca166f2f9d66" providerId="ADAL" clId="{3C2AE4D4-662E-4BC7-BF2B-D6A74FCBAFB9}" dt="2022-11-30T23:05:11.579" v="2743" actId="26606"/>
          <ac:spMkLst>
            <pc:docMk/>
            <pc:sldMk cId="3937701444" sldId="299"/>
            <ac:spMk id="2" creationId="{5809481F-AC77-DC74-55C4-C58A883BF938}"/>
          </ac:spMkLst>
        </pc:spChg>
        <pc:spChg chg="mod">
          <ac:chgData name="Eldana K. Netalieva" userId="56df7305-7531-4d6b-a76c-ca166f2f9d66" providerId="ADAL" clId="{3C2AE4D4-662E-4BC7-BF2B-D6A74FCBAFB9}" dt="2022-11-30T23:05:33.558" v="2749" actId="1076"/>
          <ac:spMkLst>
            <pc:docMk/>
            <pc:sldMk cId="3937701444" sldId="299"/>
            <ac:spMk id="3" creationId="{C0E54F1F-A1FC-6442-DC64-5D1881DB211B}"/>
          </ac:spMkLst>
        </pc:spChg>
        <pc:spChg chg="add">
          <ac:chgData name="Eldana K. Netalieva" userId="56df7305-7531-4d6b-a76c-ca166f2f9d66" providerId="ADAL" clId="{3C2AE4D4-662E-4BC7-BF2B-D6A74FCBAFB9}" dt="2022-11-30T23:05:11.579" v="2743" actId="26606"/>
          <ac:spMkLst>
            <pc:docMk/>
            <pc:sldMk cId="3937701444" sldId="299"/>
            <ac:spMk id="10" creationId="{0450C687-86B5-4248-BEBB-0B59B7977047}"/>
          </ac:spMkLst>
        </pc:spChg>
        <pc:spChg chg="add">
          <ac:chgData name="Eldana K. Netalieva" userId="56df7305-7531-4d6b-a76c-ca166f2f9d66" providerId="ADAL" clId="{3C2AE4D4-662E-4BC7-BF2B-D6A74FCBAFB9}" dt="2022-11-30T23:05:11.579" v="2743" actId="26606"/>
          <ac:spMkLst>
            <pc:docMk/>
            <pc:sldMk cId="3937701444" sldId="299"/>
            <ac:spMk id="12" creationId="{3CD1EA40-7116-4FCB-9369-70F29FAA91EC}"/>
          </ac:spMkLst>
        </pc:spChg>
        <pc:spChg chg="add">
          <ac:chgData name="Eldana K. Netalieva" userId="56df7305-7531-4d6b-a76c-ca166f2f9d66" providerId="ADAL" clId="{3C2AE4D4-662E-4BC7-BF2B-D6A74FCBAFB9}" dt="2022-11-30T23:05:11.579" v="2743" actId="26606"/>
          <ac:spMkLst>
            <pc:docMk/>
            <pc:sldMk cId="3937701444" sldId="299"/>
            <ac:spMk id="14" creationId="{A5271697-90F1-4A23-8EF2-0179F2EAFACB}"/>
          </ac:spMkLst>
        </pc:spChg>
        <pc:spChg chg="add">
          <ac:chgData name="Eldana K. Netalieva" userId="56df7305-7531-4d6b-a76c-ca166f2f9d66" providerId="ADAL" clId="{3C2AE4D4-662E-4BC7-BF2B-D6A74FCBAFB9}" dt="2022-11-30T23:05:11.579" v="2743" actId="26606"/>
          <ac:spMkLst>
            <pc:docMk/>
            <pc:sldMk cId="3937701444" sldId="299"/>
            <ac:spMk id="38" creationId="{D9F5512A-48E1-4C07-B75E-3CCC517B6804}"/>
          </ac:spMkLst>
        </pc:spChg>
        <pc:grpChg chg="add">
          <ac:chgData name="Eldana K. Netalieva" userId="56df7305-7531-4d6b-a76c-ca166f2f9d66" providerId="ADAL" clId="{3C2AE4D4-662E-4BC7-BF2B-D6A74FCBAFB9}" dt="2022-11-30T23:05:11.579" v="2743" actId="26606"/>
          <ac:grpSpMkLst>
            <pc:docMk/>
            <pc:sldMk cId="3937701444" sldId="299"/>
            <ac:grpSpMk id="16" creationId="{A9B4CF53-BC95-46A2-B37D-D05450472BCB}"/>
          </ac:grpSpMkLst>
        </pc:grpChg>
        <pc:picChg chg="add mod">
          <ac:chgData name="Eldana K. Netalieva" userId="56df7305-7531-4d6b-a76c-ca166f2f9d66" providerId="ADAL" clId="{3C2AE4D4-662E-4BC7-BF2B-D6A74FCBAFB9}" dt="2022-11-30T23:05:11.579" v="2743" actId="26606"/>
          <ac:picMkLst>
            <pc:docMk/>
            <pc:sldMk cId="3937701444" sldId="299"/>
            <ac:picMk id="5" creationId="{EFFCA69B-1C6D-926D-9296-4181F3D93080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9C3C705-56CE-E9D5-7CA3-10E6CBD26F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ru-KZ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40CAD0C-B692-F380-CA63-CED0808892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ru-KZ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2C59B54-3DD2-FE2F-E2F9-6021F828DF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BD9E0-5E13-4A2B-88AC-7EEB5BCDADFA}" type="datetimeFigureOut">
              <a:rPr lang="ru-KZ" smtClean="0"/>
              <a:t>12.12.2022</a:t>
            </a:fld>
            <a:endParaRPr lang="ru-KZ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FDFE6DA-823B-D188-B3BB-B1ADBB527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KZ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D947C21-3BA9-1874-FD71-0C1B9260E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3D675-7D5A-45C2-ACCC-23F153C1F202}" type="slidenum">
              <a:rPr lang="ru-KZ" smtClean="0"/>
              <a:t>‹#›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25261848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6E35405-CC7C-6781-CDA9-A6880E190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KZ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58EA483B-7C8F-98C5-9E53-975ED73442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KZ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EBA947F-0BA3-AACB-5F63-F553E6C8A0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BD9E0-5E13-4A2B-88AC-7EEB5BCDADFA}" type="datetimeFigureOut">
              <a:rPr lang="ru-KZ" smtClean="0"/>
              <a:t>12.12.2022</a:t>
            </a:fld>
            <a:endParaRPr lang="ru-KZ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B55BAAA-9327-5A3B-1FEC-F275FF0112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KZ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A760BD0-A697-AFD0-7C02-8BB9EC206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3D675-7D5A-45C2-ACCC-23F153C1F202}" type="slidenum">
              <a:rPr lang="ru-KZ" smtClean="0"/>
              <a:t>‹#›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17434959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3962D633-AD1A-F816-61F6-A59ED3D87C7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ru-KZ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E433ADA5-C08F-BF33-EE38-134B43246E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KZ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AD76747-21BD-1D6B-8530-F1E3AADF0E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BD9E0-5E13-4A2B-88AC-7EEB5BCDADFA}" type="datetimeFigureOut">
              <a:rPr lang="ru-KZ" smtClean="0"/>
              <a:t>12.12.2022</a:t>
            </a:fld>
            <a:endParaRPr lang="ru-KZ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DD78659-7293-0E6D-7ADA-AB528D3339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KZ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AD5EEEB-8311-16D9-BA6F-63ED49D7A0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3D675-7D5A-45C2-ACCC-23F153C1F202}" type="slidenum">
              <a:rPr lang="ru-KZ" smtClean="0"/>
              <a:t>‹#›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7641560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AE8B6D3-39E8-5640-163D-EE78473A8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KZ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6E74627-757C-27EF-335F-2C54C5DAEE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KZ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2F8239E-85B0-E6BF-4B85-173EBAD448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BD9E0-5E13-4A2B-88AC-7EEB5BCDADFA}" type="datetimeFigureOut">
              <a:rPr lang="ru-KZ" smtClean="0"/>
              <a:t>12.12.2022</a:t>
            </a:fld>
            <a:endParaRPr lang="ru-KZ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8502D7D-76AA-B175-2E8B-150F28D41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KZ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F7764FF-EDE5-CD17-E912-AAF6475D4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3D675-7D5A-45C2-ACCC-23F153C1F202}" type="slidenum">
              <a:rPr lang="ru-KZ" smtClean="0"/>
              <a:t>‹#›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11439487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CD87F6A-2985-1385-5FDA-9A30C9FB34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ru-KZ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35E003C-A95D-2ED5-D57F-4B82182F1B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04CABA6-BD4B-8EC4-2B30-F11E9AE444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BD9E0-5E13-4A2B-88AC-7EEB5BCDADFA}" type="datetimeFigureOut">
              <a:rPr lang="ru-KZ" smtClean="0"/>
              <a:t>12.12.2022</a:t>
            </a:fld>
            <a:endParaRPr lang="ru-KZ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2ACDC5A-4DA4-7559-EB02-BA776E7B1B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KZ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2754FB9-A2E6-FACF-CA83-73669148A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3D675-7D5A-45C2-ACCC-23F153C1F202}" type="slidenum">
              <a:rPr lang="ru-KZ" smtClean="0"/>
              <a:t>‹#›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35953828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8D6E290-CFAB-D455-3FFF-AE488B6C4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KZ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0F22540-91A2-D3E2-D35E-960C05F7B3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KZ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ECFDACDA-BA17-903C-E2EB-AC85075D60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KZ"/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673BABA-2238-7C3C-6640-CAB025ED7F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BD9E0-5E13-4A2B-88AC-7EEB5BCDADFA}" type="datetimeFigureOut">
              <a:rPr lang="ru-KZ" smtClean="0"/>
              <a:t>12.12.2022</a:t>
            </a:fld>
            <a:endParaRPr lang="ru-KZ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A92FFCB-FC77-3438-684A-F382B38CC8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KZ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21A4E45-01F6-0AC0-448C-377198027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3D675-7D5A-45C2-ACCC-23F153C1F202}" type="slidenum">
              <a:rPr lang="ru-KZ" smtClean="0"/>
              <a:t>‹#›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5506183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1B77FEB-C317-F572-72E0-CA0269161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ru-KZ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DA824D3-C84B-437A-66C4-CDB0D7027C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306AC753-60BA-B5D4-6526-7DC6EF8A10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KZ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67B93139-E1F2-3691-81DE-B5C916BF76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865D4B6C-FB42-7DA2-CFCB-1380B70A756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KZ"/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C1AB6616-2AD1-AFD7-222F-82BF435E21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BD9E0-5E13-4A2B-88AC-7EEB5BCDADFA}" type="datetimeFigureOut">
              <a:rPr lang="ru-KZ" smtClean="0"/>
              <a:t>12.12.2022</a:t>
            </a:fld>
            <a:endParaRPr lang="ru-KZ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F3EE59BA-26F4-88CB-F1E1-D37B63D7A0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KZ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51AA6744-5266-DEB3-A8DE-FEEE17A7F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3D675-7D5A-45C2-ACCC-23F153C1F202}" type="slidenum">
              <a:rPr lang="ru-KZ" smtClean="0"/>
              <a:t>‹#›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19679765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592652D-148A-9CBF-4BE0-CB0723CAC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KZ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77C59F20-D05A-5F0A-E5A3-23B14689E2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BD9E0-5E13-4A2B-88AC-7EEB5BCDADFA}" type="datetimeFigureOut">
              <a:rPr lang="ru-KZ" smtClean="0"/>
              <a:t>12.12.2022</a:t>
            </a:fld>
            <a:endParaRPr lang="ru-KZ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C0155879-F09B-72D1-3EC4-9D6DAB48F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KZ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1CA8A53C-A991-C0DD-E080-3BCD3501F6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3D675-7D5A-45C2-ACCC-23F153C1F202}" type="slidenum">
              <a:rPr lang="ru-KZ" smtClean="0"/>
              <a:t>‹#›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26909781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D1CD1C05-DA19-2B35-18A3-60E7AC71F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BD9E0-5E13-4A2B-88AC-7EEB5BCDADFA}" type="datetimeFigureOut">
              <a:rPr lang="ru-KZ" smtClean="0"/>
              <a:t>12.12.2022</a:t>
            </a:fld>
            <a:endParaRPr lang="ru-KZ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A874B9FB-3D8A-99D0-6A40-28DD78F37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KZ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A541EEA-B352-CE39-2DB5-11D01FE5E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3D675-7D5A-45C2-ACCC-23F153C1F202}" type="slidenum">
              <a:rPr lang="ru-KZ" smtClean="0"/>
              <a:t>‹#›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24760019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5ABF4CA-55CF-26CA-2457-C8385F541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ru-KZ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B5343B7-F6C0-9AEA-77EC-ABEB9E4C7D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KZ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AFE07F8-0AC5-4CC2-38DD-9D7147F0FB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23B0508-66BE-617F-4FE5-CCD161619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BD9E0-5E13-4A2B-88AC-7EEB5BCDADFA}" type="datetimeFigureOut">
              <a:rPr lang="ru-KZ" smtClean="0"/>
              <a:t>12.12.2022</a:t>
            </a:fld>
            <a:endParaRPr lang="ru-KZ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57E7835-DF23-3B7F-0F99-754A59D71D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KZ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F322FE3-1560-38FF-322B-B155527A8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3D675-7D5A-45C2-ACCC-23F153C1F202}" type="slidenum">
              <a:rPr lang="ru-KZ" smtClean="0"/>
              <a:t>‹#›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10838224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67A8E44-27F0-9CDC-EFDB-920692557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ru-KZ"/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31445544-39AE-2E5F-1761-C0569C31332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KZ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79CE823-3201-D895-A864-42E002D96D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6F8A39DC-4825-D07F-AF89-EB9FA3A0E6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CBD9E0-5E13-4A2B-88AC-7EEB5BCDADFA}" type="datetimeFigureOut">
              <a:rPr lang="ru-KZ" smtClean="0"/>
              <a:t>12.12.2022</a:t>
            </a:fld>
            <a:endParaRPr lang="ru-KZ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A7403B2-0ADF-9930-A8DA-E728AF57CC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KZ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16E4EB0-D3EA-73EE-37C8-14DE6DAF5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3D675-7D5A-45C2-ACCC-23F153C1F202}" type="slidenum">
              <a:rPr lang="ru-KZ" smtClean="0"/>
              <a:t>‹#›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42447219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17EBC01-A054-4B2B-9E59-6A982FD44B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ru-KZ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F0D9440-8B3F-C95A-8499-87C6D0393B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KZ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0EDD390-3DAC-D5FA-429D-6863518FD1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CBD9E0-5E13-4A2B-88AC-7EEB5BCDADFA}" type="datetimeFigureOut">
              <a:rPr lang="ru-KZ" smtClean="0"/>
              <a:t>12.12.2022</a:t>
            </a:fld>
            <a:endParaRPr lang="ru-KZ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7C392F8-8A61-9C3F-D119-16CD751124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KZ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25FE3B9-EA9A-E52A-8983-C86F29DAD5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73D675-7D5A-45C2-ACCC-23F153C1F202}" type="slidenum">
              <a:rPr lang="ru-KZ" smtClean="0"/>
              <a:t>‹#›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6494082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K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kv"/><Relationship Id="rId1" Type="http://schemas.microsoft.com/office/2007/relationships/media" Target="../media/media2.mkv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www.youtube.com/watch?v=zEvfkSuPqWk&amp;feature=youtu.be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9">
            <a:extLst>
              <a:ext uri="{FF2B5EF4-FFF2-40B4-BE49-F238E27FC236}">
                <a16:creationId xmlns:a16="http://schemas.microsoft.com/office/drawing/2014/main" id="{870A1295-61BC-4214-AA3E-D39667302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14502A6-136F-0FC9-AECC-4D8EF1536B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672" y="5116529"/>
            <a:ext cx="10592174" cy="1000655"/>
          </a:xfrm>
        </p:spPr>
        <p:txBody>
          <a:bodyPr anchor="t">
            <a:normAutofit/>
          </a:bodyPr>
          <a:lstStyle/>
          <a:p>
            <a:pPr algn="l"/>
            <a:r>
              <a:rPr lang="en-US" sz="4000" dirty="0">
                <a:solidFill>
                  <a:schemeClr val="tx2"/>
                </a:solidFill>
              </a:rPr>
              <a:t>SINGULAR VALUE DECOMPOSITION</a:t>
            </a:r>
            <a:endParaRPr lang="ru-KZ" sz="4000" dirty="0">
              <a:solidFill>
                <a:schemeClr val="tx2"/>
              </a:solidFill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53A5442-75AF-36F2-84D0-0475EA79C2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155" b="14361"/>
          <a:stretch/>
        </p:blipFill>
        <p:spPr>
          <a:xfrm>
            <a:off x="-1" y="10"/>
            <a:ext cx="12192001" cy="4201449"/>
          </a:xfrm>
          <a:prstGeom prst="rect">
            <a:avLst/>
          </a:prstGeom>
        </p:spPr>
      </p:pic>
      <p:grpSp>
        <p:nvGrpSpPr>
          <p:cNvPr id="8" name="Group 11">
            <a:extLst>
              <a:ext uri="{FF2B5EF4-FFF2-40B4-BE49-F238E27FC236}">
                <a16:creationId xmlns:a16="http://schemas.microsoft.com/office/drawing/2014/main" id="{0B139475-2B26-4CA9-9413-DE741E49F7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2941813"/>
            <a:ext cx="12188952" cy="1828800"/>
            <a:chOff x="-305" y="3144820"/>
            <a:chExt cx="9182100" cy="1551136"/>
          </a:xfrm>
        </p:grpSpPr>
        <p:sp useBgFill="1">
          <p:nvSpPr>
            <p:cNvPr id="13" name="Freeform: Shape 12">
              <a:extLst>
                <a:ext uri="{FF2B5EF4-FFF2-40B4-BE49-F238E27FC236}">
                  <a16:creationId xmlns:a16="http://schemas.microsoft.com/office/drawing/2014/main" id="{16C6BF63-6277-4C39-BE5D-3C341662CE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676854"/>
              <a:ext cx="9182100" cy="1019102"/>
            </a:xfrm>
            <a:custGeom>
              <a:avLst/>
              <a:gdLst>
                <a:gd name="connsiteX0" fmla="*/ 0 w 9182100"/>
                <a:gd name="connsiteY0" fmla="*/ 1019102 h 1019102"/>
                <a:gd name="connsiteX1" fmla="*/ 9182100 w 9182100"/>
                <a:gd name="connsiteY1" fmla="*/ 1019102 h 1019102"/>
                <a:gd name="connsiteX2" fmla="*/ 9182100 w 9182100"/>
                <a:gd name="connsiteY2" fmla="*/ 273009 h 1019102"/>
                <a:gd name="connsiteX3" fmla="*/ 9065895 w 9182100"/>
                <a:gd name="connsiteY3" fmla="*/ 278343 h 1019102"/>
                <a:gd name="connsiteX4" fmla="*/ 8261890 w 9182100"/>
                <a:gd name="connsiteY4" fmla="*/ 257769 h 1019102"/>
                <a:gd name="connsiteX5" fmla="*/ 8038624 w 9182100"/>
                <a:gd name="connsiteY5" fmla="*/ 235956 h 1019102"/>
                <a:gd name="connsiteX6" fmla="*/ 7862221 w 9182100"/>
                <a:gd name="connsiteY6" fmla="*/ 213097 h 1019102"/>
                <a:gd name="connsiteX7" fmla="*/ 6238780 w 9182100"/>
                <a:gd name="connsiteY7" fmla="*/ 126419 h 1019102"/>
                <a:gd name="connsiteX8" fmla="*/ 5828729 w 9182100"/>
                <a:gd name="connsiteY8" fmla="*/ 142421 h 1019102"/>
                <a:gd name="connsiteX9" fmla="*/ 5227606 w 9182100"/>
                <a:gd name="connsiteY9" fmla="*/ 219764 h 1019102"/>
                <a:gd name="connsiteX10" fmla="*/ 4394359 w 9182100"/>
                <a:gd name="connsiteY10" fmla="*/ 190713 h 1019102"/>
                <a:gd name="connsiteX11" fmla="*/ 3789236 w 9182100"/>
                <a:gd name="connsiteY11" fmla="*/ 107655 h 1019102"/>
                <a:gd name="connsiteX12" fmla="*/ 3391567 w 9182100"/>
                <a:gd name="connsiteY12" fmla="*/ 30502 h 1019102"/>
                <a:gd name="connsiteX13" fmla="*/ 2180177 w 9182100"/>
                <a:gd name="connsiteY13" fmla="*/ 67745 h 1019102"/>
                <a:gd name="connsiteX14" fmla="*/ 1543336 w 9182100"/>
                <a:gd name="connsiteY14" fmla="*/ 209953 h 1019102"/>
                <a:gd name="connsiteX15" fmla="*/ 1276731 w 9182100"/>
                <a:gd name="connsiteY15" fmla="*/ 286439 h 1019102"/>
                <a:gd name="connsiteX16" fmla="*/ 441293 w 9182100"/>
                <a:gd name="connsiteY16" fmla="*/ 292345 h 1019102"/>
                <a:gd name="connsiteX17" fmla="*/ 0 w 9182100"/>
                <a:gd name="connsiteY17" fmla="*/ 135563 h 1019102"/>
                <a:gd name="connsiteX18" fmla="*/ 0 w 9182100"/>
                <a:gd name="connsiteY18" fmla="*/ 1019102 h 1019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182100" h="1019102">
                  <a:moveTo>
                    <a:pt x="0" y="1019102"/>
                  </a:moveTo>
                  <a:lnTo>
                    <a:pt x="9182100" y="1019102"/>
                  </a:lnTo>
                  <a:lnTo>
                    <a:pt x="9182100" y="273009"/>
                  </a:lnTo>
                  <a:cubicBezTo>
                    <a:pt x="9143429" y="275485"/>
                    <a:pt x="9104662" y="277200"/>
                    <a:pt x="9065895" y="278343"/>
                  </a:cubicBezTo>
                  <a:cubicBezTo>
                    <a:pt x="8798243" y="285201"/>
                    <a:pt x="8529066" y="277009"/>
                    <a:pt x="8261890" y="257769"/>
                  </a:cubicBezTo>
                  <a:cubicBezTo>
                    <a:pt x="8187024" y="251863"/>
                    <a:pt x="8112443" y="245386"/>
                    <a:pt x="8038624" y="235956"/>
                  </a:cubicBezTo>
                  <a:cubicBezTo>
                    <a:pt x="7980140" y="228051"/>
                    <a:pt x="7920228" y="219002"/>
                    <a:pt x="7862221" y="213097"/>
                  </a:cubicBezTo>
                  <a:cubicBezTo>
                    <a:pt x="7322439" y="159280"/>
                    <a:pt x="6780943" y="130991"/>
                    <a:pt x="6238780" y="126419"/>
                  </a:cubicBezTo>
                  <a:cubicBezTo>
                    <a:pt x="6102477" y="126324"/>
                    <a:pt x="5964745" y="128800"/>
                    <a:pt x="5828729" y="142421"/>
                  </a:cubicBezTo>
                  <a:cubicBezTo>
                    <a:pt x="5624703" y="162328"/>
                    <a:pt x="5429441" y="202048"/>
                    <a:pt x="5227606" y="219764"/>
                  </a:cubicBezTo>
                  <a:cubicBezTo>
                    <a:pt x="4950238" y="245767"/>
                    <a:pt x="4670393" y="228527"/>
                    <a:pt x="4394359" y="190713"/>
                  </a:cubicBezTo>
                  <a:cubicBezTo>
                    <a:pt x="4193381" y="163090"/>
                    <a:pt x="3988880" y="147755"/>
                    <a:pt x="3789236" y="107655"/>
                  </a:cubicBezTo>
                  <a:cubicBezTo>
                    <a:pt x="3660743" y="85271"/>
                    <a:pt x="3520249" y="51648"/>
                    <a:pt x="3391567" y="30502"/>
                  </a:cubicBezTo>
                  <a:cubicBezTo>
                    <a:pt x="2990469" y="-28553"/>
                    <a:pt x="2579370" y="5928"/>
                    <a:pt x="2180177" y="67745"/>
                  </a:cubicBezTo>
                  <a:cubicBezTo>
                    <a:pt x="1965198" y="103273"/>
                    <a:pt x="1751648" y="146136"/>
                    <a:pt x="1543336" y="209953"/>
                  </a:cubicBezTo>
                  <a:cubicBezTo>
                    <a:pt x="1456087" y="238528"/>
                    <a:pt x="1365885" y="264627"/>
                    <a:pt x="1276731" y="286439"/>
                  </a:cubicBezTo>
                  <a:cubicBezTo>
                    <a:pt x="1001173" y="335398"/>
                    <a:pt x="716471" y="346923"/>
                    <a:pt x="441293" y="292345"/>
                  </a:cubicBezTo>
                  <a:cubicBezTo>
                    <a:pt x="285655" y="263198"/>
                    <a:pt x="143923" y="198237"/>
                    <a:pt x="0" y="135563"/>
                  </a:cubicBezTo>
                  <a:lnTo>
                    <a:pt x="0" y="1019102"/>
                  </a:lnTo>
                  <a:close/>
                </a:path>
              </a:pathLst>
            </a:custGeom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" name="Freeform: Shape 13">
              <a:extLst>
                <a:ext uri="{FF2B5EF4-FFF2-40B4-BE49-F238E27FC236}">
                  <a16:creationId xmlns:a16="http://schemas.microsoft.com/office/drawing/2014/main" id="{6EA3BAD9-C130-4A9C-9086-20D132A6CF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144820"/>
              <a:ext cx="9182100" cy="932744"/>
            </a:xfrm>
            <a:custGeom>
              <a:avLst/>
              <a:gdLst>
                <a:gd name="connsiteX0" fmla="*/ 9182100 w 9182100"/>
                <a:gd name="connsiteY0" fmla="*/ 396420 h 932744"/>
                <a:gd name="connsiteX1" fmla="*/ 9103805 w 9182100"/>
                <a:gd name="connsiteY1" fmla="*/ 392229 h 932744"/>
                <a:gd name="connsiteX2" fmla="*/ 8712422 w 9182100"/>
                <a:gd name="connsiteY2" fmla="*/ 359749 h 932744"/>
                <a:gd name="connsiteX3" fmla="*/ 8322755 w 9182100"/>
                <a:gd name="connsiteY3" fmla="*/ 313362 h 932744"/>
                <a:gd name="connsiteX4" fmla="*/ 8134826 w 9182100"/>
                <a:gd name="connsiteY4" fmla="*/ 283930 h 932744"/>
                <a:gd name="connsiteX5" fmla="*/ 8090916 w 9182100"/>
                <a:gd name="connsiteY5" fmla="*/ 275643 h 932744"/>
                <a:gd name="connsiteX6" fmla="*/ 8069485 w 9182100"/>
                <a:gd name="connsiteY6" fmla="*/ 271262 h 932744"/>
                <a:gd name="connsiteX7" fmla="*/ 8041862 w 9182100"/>
                <a:gd name="connsiteY7" fmla="*/ 266595 h 932744"/>
                <a:gd name="connsiteX8" fmla="*/ 7986903 w 9182100"/>
                <a:gd name="connsiteY8" fmla="*/ 257546 h 932744"/>
                <a:gd name="connsiteX9" fmla="*/ 7934230 w 9182100"/>
                <a:gd name="connsiteY9" fmla="*/ 249640 h 932744"/>
                <a:gd name="connsiteX10" fmla="*/ 7727537 w 9182100"/>
                <a:gd name="connsiteY10" fmla="*/ 221922 h 932744"/>
                <a:gd name="connsiteX11" fmla="*/ 7625239 w 9182100"/>
                <a:gd name="connsiteY11" fmla="*/ 209730 h 932744"/>
                <a:gd name="connsiteX12" fmla="*/ 7523227 w 9182100"/>
                <a:gd name="connsiteY12" fmla="*/ 198110 h 932744"/>
                <a:gd name="connsiteX13" fmla="*/ 7115651 w 9182100"/>
                <a:gd name="connsiteY13" fmla="*/ 158010 h 932744"/>
                <a:gd name="connsiteX14" fmla="*/ 6706839 w 9182100"/>
                <a:gd name="connsiteY14" fmla="*/ 126958 h 932744"/>
                <a:gd name="connsiteX15" fmla="*/ 6604064 w 9182100"/>
                <a:gd name="connsiteY15" fmla="*/ 120862 h 932744"/>
                <a:gd name="connsiteX16" fmla="*/ 6501003 w 9182100"/>
                <a:gd name="connsiteY16" fmla="*/ 115338 h 932744"/>
                <a:gd name="connsiteX17" fmla="*/ 6397467 w 9182100"/>
                <a:gd name="connsiteY17" fmla="*/ 110385 h 932744"/>
                <a:gd name="connsiteX18" fmla="*/ 6293168 w 9182100"/>
                <a:gd name="connsiteY18" fmla="*/ 106860 h 932744"/>
                <a:gd name="connsiteX19" fmla="*/ 6079712 w 9182100"/>
                <a:gd name="connsiteY19" fmla="*/ 103908 h 932744"/>
                <a:gd name="connsiteX20" fmla="*/ 6024563 w 9182100"/>
                <a:gd name="connsiteY20" fmla="*/ 104479 h 932744"/>
                <a:gd name="connsiteX21" fmla="*/ 5968080 w 9182100"/>
                <a:gd name="connsiteY21" fmla="*/ 106479 h 932744"/>
                <a:gd name="connsiteX22" fmla="*/ 5855875 w 9182100"/>
                <a:gd name="connsiteY22" fmla="*/ 113242 h 932744"/>
                <a:gd name="connsiteX23" fmla="*/ 5439251 w 9182100"/>
                <a:gd name="connsiteY23" fmla="*/ 160105 h 932744"/>
                <a:gd name="connsiteX24" fmla="*/ 5075396 w 9182100"/>
                <a:gd name="connsiteY24" fmla="*/ 186585 h 932744"/>
                <a:gd name="connsiteX25" fmla="*/ 4712780 w 9182100"/>
                <a:gd name="connsiteY25" fmla="*/ 171249 h 932744"/>
                <a:gd name="connsiteX26" fmla="*/ 4666679 w 9182100"/>
                <a:gd name="connsiteY26" fmla="*/ 166773 h 932744"/>
                <a:gd name="connsiteX27" fmla="*/ 4620292 w 9182100"/>
                <a:gd name="connsiteY27" fmla="*/ 161629 h 932744"/>
                <a:gd name="connsiteX28" fmla="*/ 4573810 w 9182100"/>
                <a:gd name="connsiteY28" fmla="*/ 156009 h 932744"/>
                <a:gd name="connsiteX29" fmla="*/ 4550569 w 9182100"/>
                <a:gd name="connsiteY29" fmla="*/ 153057 h 932744"/>
                <a:gd name="connsiteX30" fmla="*/ 4538948 w 9182100"/>
                <a:gd name="connsiteY30" fmla="*/ 151628 h 932744"/>
                <a:gd name="connsiteX31" fmla="*/ 4526566 w 9182100"/>
                <a:gd name="connsiteY31" fmla="*/ 149913 h 932744"/>
                <a:gd name="connsiteX32" fmla="*/ 4327779 w 9182100"/>
                <a:gd name="connsiteY32" fmla="*/ 122862 h 932744"/>
                <a:gd name="connsiteX33" fmla="*/ 3929729 w 9182100"/>
                <a:gd name="connsiteY33" fmla="*/ 68189 h 932744"/>
                <a:gd name="connsiteX34" fmla="*/ 3729133 w 9182100"/>
                <a:gd name="connsiteY34" fmla="*/ 41900 h 932744"/>
                <a:gd name="connsiteX35" fmla="*/ 3628930 w 9182100"/>
                <a:gd name="connsiteY35" fmla="*/ 28946 h 932744"/>
                <a:gd name="connsiteX36" fmla="*/ 3573399 w 9182100"/>
                <a:gd name="connsiteY36" fmla="*/ 22278 h 932744"/>
                <a:gd name="connsiteX37" fmla="*/ 3516916 w 9182100"/>
                <a:gd name="connsiteY37" fmla="*/ 16468 h 932744"/>
                <a:gd name="connsiteX38" fmla="*/ 3074670 w 9182100"/>
                <a:gd name="connsiteY38" fmla="*/ 752 h 932744"/>
                <a:gd name="connsiteX39" fmla="*/ 2858738 w 9182100"/>
                <a:gd name="connsiteY39" fmla="*/ 8753 h 932744"/>
                <a:gd name="connsiteX40" fmla="*/ 2645474 w 9182100"/>
                <a:gd name="connsiteY40" fmla="*/ 25326 h 932744"/>
                <a:gd name="connsiteX41" fmla="*/ 1810798 w 9182100"/>
                <a:gd name="connsiteY41" fmla="*/ 158010 h 932744"/>
                <a:gd name="connsiteX42" fmla="*/ 1602772 w 9182100"/>
                <a:gd name="connsiteY42" fmla="*/ 208111 h 932744"/>
                <a:gd name="connsiteX43" fmla="*/ 1548860 w 9182100"/>
                <a:gd name="connsiteY43" fmla="*/ 222780 h 932744"/>
                <a:gd name="connsiteX44" fmla="*/ 1501331 w 9182100"/>
                <a:gd name="connsiteY44" fmla="*/ 236115 h 932744"/>
                <a:gd name="connsiteX45" fmla="*/ 1411224 w 9182100"/>
                <a:gd name="connsiteY45" fmla="*/ 260880 h 932744"/>
                <a:gd name="connsiteX46" fmla="*/ 1050893 w 9182100"/>
                <a:gd name="connsiteY46" fmla="*/ 338032 h 932744"/>
                <a:gd name="connsiteX47" fmla="*/ 871252 w 9182100"/>
                <a:gd name="connsiteY47" fmla="*/ 360511 h 932744"/>
                <a:gd name="connsiteX48" fmla="*/ 781812 w 9182100"/>
                <a:gd name="connsiteY48" fmla="*/ 366512 h 932744"/>
                <a:gd name="connsiteX49" fmla="*/ 692563 w 9182100"/>
                <a:gd name="connsiteY49" fmla="*/ 369655 h 932744"/>
                <a:gd name="connsiteX50" fmla="*/ 515017 w 9182100"/>
                <a:gd name="connsiteY50" fmla="*/ 363940 h 932744"/>
                <a:gd name="connsiteX51" fmla="*/ 337661 w 9182100"/>
                <a:gd name="connsiteY51" fmla="*/ 341937 h 932744"/>
                <a:gd name="connsiteX52" fmla="*/ 156972 w 9182100"/>
                <a:gd name="connsiteY52" fmla="*/ 303456 h 932744"/>
                <a:gd name="connsiteX53" fmla="*/ 0 w 9182100"/>
                <a:gd name="connsiteY53" fmla="*/ 261642 h 932744"/>
                <a:gd name="connsiteX54" fmla="*/ 0 w 9182100"/>
                <a:gd name="connsiteY54" fmla="*/ 713412 h 932744"/>
                <a:gd name="connsiteX55" fmla="*/ 9144 w 9182100"/>
                <a:gd name="connsiteY55" fmla="*/ 717699 h 932744"/>
                <a:gd name="connsiteX56" fmla="*/ 213360 w 9182100"/>
                <a:gd name="connsiteY56" fmla="*/ 801042 h 932744"/>
                <a:gd name="connsiteX57" fmla="*/ 653510 w 9182100"/>
                <a:gd name="connsiteY57" fmla="*/ 908199 h 932744"/>
                <a:gd name="connsiteX58" fmla="*/ 1101947 w 9182100"/>
                <a:gd name="connsiteY58" fmla="*/ 930773 h 932744"/>
                <a:gd name="connsiteX59" fmla="*/ 1540002 w 9182100"/>
                <a:gd name="connsiteY59" fmla="*/ 889434 h 932744"/>
                <a:gd name="connsiteX60" fmla="*/ 1647158 w 9182100"/>
                <a:gd name="connsiteY60" fmla="*/ 871242 h 932744"/>
                <a:gd name="connsiteX61" fmla="*/ 1698117 w 9182100"/>
                <a:gd name="connsiteY61" fmla="*/ 862193 h 932744"/>
                <a:gd name="connsiteX62" fmla="*/ 1742789 w 9182100"/>
                <a:gd name="connsiteY62" fmla="*/ 854668 h 932744"/>
                <a:gd name="connsiteX63" fmla="*/ 1931003 w 9182100"/>
                <a:gd name="connsiteY63" fmla="*/ 826950 h 932744"/>
                <a:gd name="connsiteX64" fmla="*/ 2314861 w 9182100"/>
                <a:gd name="connsiteY64" fmla="*/ 783897 h 932744"/>
                <a:gd name="connsiteX65" fmla="*/ 2506885 w 9182100"/>
                <a:gd name="connsiteY65" fmla="*/ 768086 h 932744"/>
                <a:gd name="connsiteX66" fmla="*/ 2602611 w 9182100"/>
                <a:gd name="connsiteY66" fmla="*/ 762085 h 932744"/>
                <a:gd name="connsiteX67" fmla="*/ 2698052 w 9182100"/>
                <a:gd name="connsiteY67" fmla="*/ 756846 h 932744"/>
                <a:gd name="connsiteX68" fmla="*/ 2887980 w 9182100"/>
                <a:gd name="connsiteY68" fmla="*/ 750846 h 932744"/>
                <a:gd name="connsiteX69" fmla="*/ 3075813 w 9182100"/>
                <a:gd name="connsiteY69" fmla="*/ 750179 h 932744"/>
                <a:gd name="connsiteX70" fmla="*/ 3168587 w 9182100"/>
                <a:gd name="connsiteY70" fmla="*/ 752751 h 932744"/>
                <a:gd name="connsiteX71" fmla="*/ 3260408 w 9182100"/>
                <a:gd name="connsiteY71" fmla="*/ 756656 h 932744"/>
                <a:gd name="connsiteX72" fmla="*/ 3440049 w 9182100"/>
                <a:gd name="connsiteY72" fmla="*/ 771610 h 932744"/>
                <a:gd name="connsiteX73" fmla="*/ 3483864 w 9182100"/>
                <a:gd name="connsiteY73" fmla="*/ 776849 h 932744"/>
                <a:gd name="connsiteX74" fmla="*/ 3528536 w 9182100"/>
                <a:gd name="connsiteY74" fmla="*/ 782469 h 932744"/>
                <a:gd name="connsiteX75" fmla="*/ 3628549 w 9182100"/>
                <a:gd name="connsiteY75" fmla="*/ 796089 h 932744"/>
                <a:gd name="connsiteX76" fmla="*/ 3828574 w 9182100"/>
                <a:gd name="connsiteY76" fmla="*/ 823140 h 932744"/>
                <a:gd name="connsiteX77" fmla="*/ 4231196 w 9182100"/>
                <a:gd name="connsiteY77" fmla="*/ 874099 h 932744"/>
                <a:gd name="connsiteX78" fmla="*/ 4433126 w 9182100"/>
                <a:gd name="connsiteY78" fmla="*/ 897435 h 932744"/>
                <a:gd name="connsiteX79" fmla="*/ 4485990 w 9182100"/>
                <a:gd name="connsiteY79" fmla="*/ 903246 h 932744"/>
                <a:gd name="connsiteX80" fmla="*/ 4539806 w 9182100"/>
                <a:gd name="connsiteY80" fmla="*/ 908961 h 932744"/>
                <a:gd name="connsiteX81" fmla="*/ 4593908 w 9182100"/>
                <a:gd name="connsiteY81" fmla="*/ 914199 h 932744"/>
                <a:gd name="connsiteX82" fmla="*/ 4648296 w 9182100"/>
                <a:gd name="connsiteY82" fmla="*/ 918771 h 932744"/>
                <a:gd name="connsiteX83" fmla="*/ 5092446 w 9182100"/>
                <a:gd name="connsiteY83" fmla="*/ 931154 h 932744"/>
                <a:gd name="connsiteX84" fmla="*/ 5533168 w 9182100"/>
                <a:gd name="connsiteY84" fmla="*/ 891816 h 932744"/>
                <a:gd name="connsiteX85" fmla="*/ 5918169 w 9182100"/>
                <a:gd name="connsiteY85" fmla="*/ 840666 h 932744"/>
                <a:gd name="connsiteX86" fmla="*/ 6007323 w 9182100"/>
                <a:gd name="connsiteY86" fmla="*/ 833237 h 932744"/>
                <a:gd name="connsiteX87" fmla="*/ 6051709 w 9182100"/>
                <a:gd name="connsiteY87" fmla="*/ 830570 h 932744"/>
                <a:gd name="connsiteX88" fmla="*/ 6097429 w 9182100"/>
                <a:gd name="connsiteY88" fmla="*/ 828379 h 932744"/>
                <a:gd name="connsiteX89" fmla="*/ 6287834 w 9182100"/>
                <a:gd name="connsiteY89" fmla="*/ 822569 h 932744"/>
                <a:gd name="connsiteX90" fmla="*/ 6681597 w 9182100"/>
                <a:gd name="connsiteY90" fmla="*/ 821235 h 932744"/>
                <a:gd name="connsiteX91" fmla="*/ 7079647 w 9182100"/>
                <a:gd name="connsiteY91" fmla="*/ 826569 h 932744"/>
                <a:gd name="connsiteX92" fmla="*/ 7478173 w 9182100"/>
                <a:gd name="connsiteY92" fmla="*/ 836094 h 932744"/>
                <a:gd name="connsiteX93" fmla="*/ 7871937 w 9182100"/>
                <a:gd name="connsiteY93" fmla="*/ 851430 h 932744"/>
                <a:gd name="connsiteX94" fmla="*/ 7919657 w 9182100"/>
                <a:gd name="connsiteY94" fmla="*/ 854097 h 932744"/>
                <a:gd name="connsiteX95" fmla="*/ 7964901 w 9182100"/>
                <a:gd name="connsiteY95" fmla="*/ 857240 h 932744"/>
                <a:gd name="connsiteX96" fmla="*/ 8015955 w 9182100"/>
                <a:gd name="connsiteY96" fmla="*/ 861050 h 932744"/>
                <a:gd name="connsiteX97" fmla="*/ 8072247 w 9182100"/>
                <a:gd name="connsiteY97" fmla="*/ 864384 h 932744"/>
                <a:gd name="connsiteX98" fmla="*/ 8286750 w 9182100"/>
                <a:gd name="connsiteY98" fmla="*/ 868384 h 932744"/>
                <a:gd name="connsiteX99" fmla="*/ 8704040 w 9182100"/>
                <a:gd name="connsiteY99" fmla="*/ 853716 h 932744"/>
                <a:gd name="connsiteX100" fmla="*/ 9120188 w 9182100"/>
                <a:gd name="connsiteY100" fmla="*/ 814092 h 932744"/>
                <a:gd name="connsiteX101" fmla="*/ 9181909 w 9182100"/>
                <a:gd name="connsiteY101" fmla="*/ 805519 h 932744"/>
                <a:gd name="connsiteX102" fmla="*/ 9181909 w 9182100"/>
                <a:gd name="connsiteY102" fmla="*/ 396420 h 932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9182100" h="932744">
                  <a:moveTo>
                    <a:pt x="9182100" y="396420"/>
                  </a:moveTo>
                  <a:cubicBezTo>
                    <a:pt x="9156097" y="395182"/>
                    <a:pt x="9129999" y="393753"/>
                    <a:pt x="9103805" y="392229"/>
                  </a:cubicBezTo>
                  <a:cubicBezTo>
                    <a:pt x="8974169" y="384419"/>
                    <a:pt x="8843105" y="372989"/>
                    <a:pt x="8712422" y="359749"/>
                  </a:cubicBezTo>
                  <a:cubicBezTo>
                    <a:pt x="8581739" y="346319"/>
                    <a:pt x="8451056" y="331269"/>
                    <a:pt x="8322755" y="313362"/>
                  </a:cubicBezTo>
                  <a:cubicBezTo>
                    <a:pt x="8258747" y="304695"/>
                    <a:pt x="8195120" y="294979"/>
                    <a:pt x="8134826" y="283930"/>
                  </a:cubicBezTo>
                  <a:cubicBezTo>
                    <a:pt x="8119872" y="281168"/>
                    <a:pt x="8105013" y="278501"/>
                    <a:pt x="8090916" y="275643"/>
                  </a:cubicBezTo>
                  <a:lnTo>
                    <a:pt x="8069485" y="271262"/>
                  </a:lnTo>
                  <a:lnTo>
                    <a:pt x="8041862" y="266595"/>
                  </a:lnTo>
                  <a:cubicBezTo>
                    <a:pt x="8023574" y="263547"/>
                    <a:pt x="8004524" y="260213"/>
                    <a:pt x="7986903" y="257546"/>
                  </a:cubicBezTo>
                  <a:lnTo>
                    <a:pt x="7934230" y="249640"/>
                  </a:lnTo>
                  <a:cubicBezTo>
                    <a:pt x="7864221" y="239258"/>
                    <a:pt x="7795832" y="230209"/>
                    <a:pt x="7727537" y="221922"/>
                  </a:cubicBezTo>
                  <a:lnTo>
                    <a:pt x="7625239" y="209730"/>
                  </a:lnTo>
                  <a:lnTo>
                    <a:pt x="7523227" y="198110"/>
                  </a:lnTo>
                  <a:cubicBezTo>
                    <a:pt x="7387209" y="183060"/>
                    <a:pt x="7251573" y="170392"/>
                    <a:pt x="7115651" y="158010"/>
                  </a:cubicBezTo>
                  <a:cubicBezTo>
                    <a:pt x="6979730" y="146580"/>
                    <a:pt x="6843522" y="135721"/>
                    <a:pt x="6706839" y="126958"/>
                  </a:cubicBezTo>
                  <a:lnTo>
                    <a:pt x="6604064" y="120862"/>
                  </a:lnTo>
                  <a:cubicBezTo>
                    <a:pt x="6569869" y="118767"/>
                    <a:pt x="6535484" y="116862"/>
                    <a:pt x="6501003" y="115338"/>
                  </a:cubicBezTo>
                  <a:lnTo>
                    <a:pt x="6397467" y="110385"/>
                  </a:lnTo>
                  <a:lnTo>
                    <a:pt x="6293168" y="106860"/>
                  </a:lnTo>
                  <a:cubicBezTo>
                    <a:pt x="6222969" y="105146"/>
                    <a:pt x="6152769" y="103527"/>
                    <a:pt x="6079712" y="103908"/>
                  </a:cubicBezTo>
                  <a:cubicBezTo>
                    <a:pt x="6061710" y="103908"/>
                    <a:pt x="6043708" y="103812"/>
                    <a:pt x="6024563" y="104479"/>
                  </a:cubicBezTo>
                  <a:cubicBezTo>
                    <a:pt x="6005703" y="104955"/>
                    <a:pt x="5986844" y="105527"/>
                    <a:pt x="5968080" y="106479"/>
                  </a:cubicBezTo>
                  <a:cubicBezTo>
                    <a:pt x="5930456" y="108003"/>
                    <a:pt x="5893023" y="110385"/>
                    <a:pt x="5855875" y="113242"/>
                  </a:cubicBezTo>
                  <a:cubicBezTo>
                    <a:pt x="5706904" y="124577"/>
                    <a:pt x="5565934" y="145151"/>
                    <a:pt x="5439251" y="160105"/>
                  </a:cubicBezTo>
                  <a:cubicBezTo>
                    <a:pt x="5311902" y="175536"/>
                    <a:pt x="5194745" y="184680"/>
                    <a:pt x="5075396" y="186585"/>
                  </a:cubicBezTo>
                  <a:cubicBezTo>
                    <a:pt x="4956429" y="188490"/>
                    <a:pt x="4835748" y="182775"/>
                    <a:pt x="4712780" y="171249"/>
                  </a:cubicBezTo>
                  <a:lnTo>
                    <a:pt x="4666679" y="166773"/>
                  </a:lnTo>
                  <a:lnTo>
                    <a:pt x="4620292" y="161629"/>
                  </a:lnTo>
                  <a:cubicBezTo>
                    <a:pt x="4604862" y="160010"/>
                    <a:pt x="4589336" y="157914"/>
                    <a:pt x="4573810" y="156009"/>
                  </a:cubicBezTo>
                  <a:lnTo>
                    <a:pt x="4550569" y="153057"/>
                  </a:lnTo>
                  <a:lnTo>
                    <a:pt x="4538948" y="151628"/>
                  </a:lnTo>
                  <a:lnTo>
                    <a:pt x="4526566" y="149913"/>
                  </a:lnTo>
                  <a:lnTo>
                    <a:pt x="4327779" y="122862"/>
                  </a:lnTo>
                  <a:lnTo>
                    <a:pt x="3929729" y="68189"/>
                  </a:lnTo>
                  <a:lnTo>
                    <a:pt x="3729133" y="41900"/>
                  </a:lnTo>
                  <a:lnTo>
                    <a:pt x="3628930" y="28946"/>
                  </a:lnTo>
                  <a:lnTo>
                    <a:pt x="3573399" y="22278"/>
                  </a:lnTo>
                  <a:cubicBezTo>
                    <a:pt x="3554445" y="19992"/>
                    <a:pt x="3535585" y="17992"/>
                    <a:pt x="3516916" y="16468"/>
                  </a:cubicBezTo>
                  <a:cubicBezTo>
                    <a:pt x="3366611" y="2752"/>
                    <a:pt x="3219736" y="-2010"/>
                    <a:pt x="3074670" y="752"/>
                  </a:cubicBezTo>
                  <a:cubicBezTo>
                    <a:pt x="3002280" y="2181"/>
                    <a:pt x="2930176" y="4467"/>
                    <a:pt x="2858738" y="8753"/>
                  </a:cubicBezTo>
                  <a:cubicBezTo>
                    <a:pt x="2787206" y="13039"/>
                    <a:pt x="2716149" y="18754"/>
                    <a:pt x="2645474" y="25326"/>
                  </a:cubicBezTo>
                  <a:cubicBezTo>
                    <a:pt x="2362581" y="52473"/>
                    <a:pt x="2085975" y="97145"/>
                    <a:pt x="1810798" y="158010"/>
                  </a:cubicBezTo>
                  <a:cubicBezTo>
                    <a:pt x="1741837" y="173345"/>
                    <a:pt x="1673066" y="189442"/>
                    <a:pt x="1602772" y="208111"/>
                  </a:cubicBezTo>
                  <a:lnTo>
                    <a:pt x="1548860" y="222780"/>
                  </a:lnTo>
                  <a:lnTo>
                    <a:pt x="1501331" y="236115"/>
                  </a:lnTo>
                  <a:cubicBezTo>
                    <a:pt x="1471327" y="244497"/>
                    <a:pt x="1441228" y="253450"/>
                    <a:pt x="1411224" y="260880"/>
                  </a:cubicBezTo>
                  <a:cubicBezTo>
                    <a:pt x="1291209" y="293074"/>
                    <a:pt x="1170813" y="318982"/>
                    <a:pt x="1050893" y="338032"/>
                  </a:cubicBezTo>
                  <a:cubicBezTo>
                    <a:pt x="990790" y="347557"/>
                    <a:pt x="931069" y="354796"/>
                    <a:pt x="871252" y="360511"/>
                  </a:cubicBezTo>
                  <a:cubicBezTo>
                    <a:pt x="841438" y="362702"/>
                    <a:pt x="811530" y="365559"/>
                    <a:pt x="781812" y="366512"/>
                  </a:cubicBezTo>
                  <a:cubicBezTo>
                    <a:pt x="751904" y="368512"/>
                    <a:pt x="722376" y="368893"/>
                    <a:pt x="692563" y="369655"/>
                  </a:cubicBezTo>
                  <a:cubicBezTo>
                    <a:pt x="633222" y="370036"/>
                    <a:pt x="574167" y="368131"/>
                    <a:pt x="515017" y="363940"/>
                  </a:cubicBezTo>
                  <a:cubicBezTo>
                    <a:pt x="455867" y="359749"/>
                    <a:pt x="397097" y="351748"/>
                    <a:pt x="337661" y="341937"/>
                  </a:cubicBezTo>
                  <a:cubicBezTo>
                    <a:pt x="278225" y="331936"/>
                    <a:pt x="218599" y="318696"/>
                    <a:pt x="156972" y="303456"/>
                  </a:cubicBezTo>
                  <a:cubicBezTo>
                    <a:pt x="106680" y="290883"/>
                    <a:pt x="55150" y="276405"/>
                    <a:pt x="0" y="261642"/>
                  </a:cubicBezTo>
                  <a:lnTo>
                    <a:pt x="0" y="713412"/>
                  </a:lnTo>
                  <a:cubicBezTo>
                    <a:pt x="3048" y="714841"/>
                    <a:pt x="6096" y="716270"/>
                    <a:pt x="9144" y="717699"/>
                  </a:cubicBezTo>
                  <a:cubicBezTo>
                    <a:pt x="74295" y="747798"/>
                    <a:pt x="142875" y="775896"/>
                    <a:pt x="213360" y="801042"/>
                  </a:cubicBezTo>
                  <a:cubicBezTo>
                    <a:pt x="354521" y="851715"/>
                    <a:pt x="503873" y="887244"/>
                    <a:pt x="653510" y="908199"/>
                  </a:cubicBezTo>
                  <a:cubicBezTo>
                    <a:pt x="803338" y="928773"/>
                    <a:pt x="953929" y="935631"/>
                    <a:pt x="1101947" y="930773"/>
                  </a:cubicBezTo>
                  <a:cubicBezTo>
                    <a:pt x="1250252" y="926582"/>
                    <a:pt x="1396365" y="911437"/>
                    <a:pt x="1540002" y="889434"/>
                  </a:cubicBezTo>
                  <a:cubicBezTo>
                    <a:pt x="1576197" y="884386"/>
                    <a:pt x="1611535" y="877433"/>
                    <a:pt x="1647158" y="871242"/>
                  </a:cubicBezTo>
                  <a:lnTo>
                    <a:pt x="1698117" y="862193"/>
                  </a:lnTo>
                  <a:lnTo>
                    <a:pt x="1742789" y="854668"/>
                  </a:lnTo>
                  <a:cubicBezTo>
                    <a:pt x="1804035" y="845048"/>
                    <a:pt x="1867472" y="835428"/>
                    <a:pt x="1931003" y="826950"/>
                  </a:cubicBezTo>
                  <a:cubicBezTo>
                    <a:pt x="2058353" y="810282"/>
                    <a:pt x="2186750" y="795327"/>
                    <a:pt x="2314861" y="783897"/>
                  </a:cubicBezTo>
                  <a:cubicBezTo>
                    <a:pt x="2378964" y="778087"/>
                    <a:pt x="2442972" y="772467"/>
                    <a:pt x="2506885" y="768086"/>
                  </a:cubicBezTo>
                  <a:cubicBezTo>
                    <a:pt x="2538794" y="765990"/>
                    <a:pt x="2570798" y="763800"/>
                    <a:pt x="2602611" y="762085"/>
                  </a:cubicBezTo>
                  <a:cubicBezTo>
                    <a:pt x="2634520" y="760180"/>
                    <a:pt x="2666333" y="758370"/>
                    <a:pt x="2698052" y="756846"/>
                  </a:cubicBezTo>
                  <a:cubicBezTo>
                    <a:pt x="2761583" y="753894"/>
                    <a:pt x="2825020" y="751703"/>
                    <a:pt x="2887980" y="750846"/>
                  </a:cubicBezTo>
                  <a:cubicBezTo>
                    <a:pt x="2951036" y="749417"/>
                    <a:pt x="3013615" y="749322"/>
                    <a:pt x="3075813" y="750179"/>
                  </a:cubicBezTo>
                  <a:cubicBezTo>
                    <a:pt x="3106865" y="750846"/>
                    <a:pt x="3137916" y="751417"/>
                    <a:pt x="3168587" y="752751"/>
                  </a:cubicBezTo>
                  <a:cubicBezTo>
                    <a:pt x="3199448" y="753703"/>
                    <a:pt x="3229928" y="755227"/>
                    <a:pt x="3260408" y="756656"/>
                  </a:cubicBezTo>
                  <a:cubicBezTo>
                    <a:pt x="3320987" y="760466"/>
                    <a:pt x="3381470" y="764562"/>
                    <a:pt x="3440049" y="771610"/>
                  </a:cubicBezTo>
                  <a:cubicBezTo>
                    <a:pt x="3454908" y="773039"/>
                    <a:pt x="3469386" y="775039"/>
                    <a:pt x="3483864" y="776849"/>
                  </a:cubicBezTo>
                  <a:lnTo>
                    <a:pt x="3528536" y="782469"/>
                  </a:lnTo>
                  <a:lnTo>
                    <a:pt x="3628549" y="796089"/>
                  </a:lnTo>
                  <a:lnTo>
                    <a:pt x="3828574" y="823140"/>
                  </a:lnTo>
                  <a:cubicBezTo>
                    <a:pt x="3962019" y="840190"/>
                    <a:pt x="4095750" y="858573"/>
                    <a:pt x="4231196" y="874099"/>
                  </a:cubicBezTo>
                  <a:lnTo>
                    <a:pt x="4433126" y="897435"/>
                  </a:lnTo>
                  <a:lnTo>
                    <a:pt x="4485990" y="903246"/>
                  </a:lnTo>
                  <a:cubicBezTo>
                    <a:pt x="4503897" y="905151"/>
                    <a:pt x="4521708" y="907341"/>
                    <a:pt x="4539806" y="908961"/>
                  </a:cubicBezTo>
                  <a:lnTo>
                    <a:pt x="4593908" y="914199"/>
                  </a:lnTo>
                  <a:lnTo>
                    <a:pt x="4648296" y="918771"/>
                  </a:lnTo>
                  <a:cubicBezTo>
                    <a:pt x="4793456" y="930392"/>
                    <a:pt x="4942237" y="935631"/>
                    <a:pt x="5092446" y="931154"/>
                  </a:cubicBezTo>
                  <a:cubicBezTo>
                    <a:pt x="5242274" y="927249"/>
                    <a:pt x="5393627" y="911437"/>
                    <a:pt x="5533168" y="891816"/>
                  </a:cubicBezTo>
                  <a:cubicBezTo>
                    <a:pt x="5673471" y="872289"/>
                    <a:pt x="5798820" y="851906"/>
                    <a:pt x="5918169" y="840666"/>
                  </a:cubicBezTo>
                  <a:cubicBezTo>
                    <a:pt x="5948077" y="837809"/>
                    <a:pt x="5977795" y="835237"/>
                    <a:pt x="6007323" y="833237"/>
                  </a:cubicBezTo>
                  <a:cubicBezTo>
                    <a:pt x="6022086" y="832094"/>
                    <a:pt x="6036945" y="831332"/>
                    <a:pt x="6051709" y="830570"/>
                  </a:cubicBezTo>
                  <a:lnTo>
                    <a:pt x="6097429" y="828379"/>
                  </a:lnTo>
                  <a:cubicBezTo>
                    <a:pt x="6158960" y="825236"/>
                    <a:pt x="6223445" y="823807"/>
                    <a:pt x="6287834" y="822569"/>
                  </a:cubicBezTo>
                  <a:cubicBezTo>
                    <a:pt x="6417374" y="820664"/>
                    <a:pt x="6549485" y="820188"/>
                    <a:pt x="6681597" y="821235"/>
                  </a:cubicBezTo>
                  <a:cubicBezTo>
                    <a:pt x="6813899" y="822378"/>
                    <a:pt x="6946773" y="823617"/>
                    <a:pt x="7079647" y="826569"/>
                  </a:cubicBezTo>
                  <a:cubicBezTo>
                    <a:pt x="7212520" y="828951"/>
                    <a:pt x="7345585" y="831903"/>
                    <a:pt x="7478173" y="836094"/>
                  </a:cubicBezTo>
                  <a:cubicBezTo>
                    <a:pt x="7610475" y="839714"/>
                    <a:pt x="7743539" y="844953"/>
                    <a:pt x="7871937" y="851430"/>
                  </a:cubicBezTo>
                  <a:lnTo>
                    <a:pt x="7919657" y="854097"/>
                  </a:lnTo>
                  <a:cubicBezTo>
                    <a:pt x="7935564" y="854954"/>
                    <a:pt x="7949756" y="856192"/>
                    <a:pt x="7964901" y="857240"/>
                  </a:cubicBezTo>
                  <a:lnTo>
                    <a:pt x="8015955" y="861050"/>
                  </a:lnTo>
                  <a:cubicBezTo>
                    <a:pt x="8035195" y="862383"/>
                    <a:pt x="8053769" y="863622"/>
                    <a:pt x="8072247" y="864384"/>
                  </a:cubicBezTo>
                  <a:cubicBezTo>
                    <a:pt x="8145780" y="867527"/>
                    <a:pt x="8216456" y="868479"/>
                    <a:pt x="8286750" y="868384"/>
                  </a:cubicBezTo>
                  <a:cubicBezTo>
                    <a:pt x="8427148" y="867527"/>
                    <a:pt x="8565452" y="862574"/>
                    <a:pt x="8704040" y="853716"/>
                  </a:cubicBezTo>
                  <a:cubicBezTo>
                    <a:pt x="8842534" y="844762"/>
                    <a:pt x="8980741" y="832284"/>
                    <a:pt x="9120188" y="814092"/>
                  </a:cubicBezTo>
                  <a:cubicBezTo>
                    <a:pt x="9140761" y="811425"/>
                    <a:pt x="9161336" y="808567"/>
                    <a:pt x="9181909" y="805519"/>
                  </a:cubicBezTo>
                  <a:lnTo>
                    <a:pt x="9181909" y="396420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2587D38B-9E07-4A8B-B285-5FEBF6A60D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580789"/>
              <a:ext cx="9182100" cy="544245"/>
            </a:xfrm>
            <a:custGeom>
              <a:avLst/>
              <a:gdLst>
                <a:gd name="connsiteX0" fmla="*/ 9182100 w 9182100"/>
                <a:gd name="connsiteY0" fmla="*/ 154189 h 544245"/>
                <a:gd name="connsiteX1" fmla="*/ 9047702 w 9182100"/>
                <a:gd name="connsiteY1" fmla="*/ 162762 h 544245"/>
                <a:gd name="connsiteX2" fmla="*/ 8652224 w 9182100"/>
                <a:gd name="connsiteY2" fmla="*/ 178287 h 544245"/>
                <a:gd name="connsiteX3" fmla="*/ 8255603 w 9182100"/>
                <a:gd name="connsiteY3" fmla="*/ 161047 h 544245"/>
                <a:gd name="connsiteX4" fmla="*/ 8060722 w 9182100"/>
                <a:gd name="connsiteY4" fmla="*/ 140854 h 544245"/>
                <a:gd name="connsiteX5" fmla="*/ 8013478 w 9182100"/>
                <a:gd name="connsiteY5" fmla="*/ 134187 h 544245"/>
                <a:gd name="connsiteX6" fmla="*/ 7990428 w 9182100"/>
                <a:gd name="connsiteY6" fmla="*/ 130567 h 544245"/>
                <a:gd name="connsiteX7" fmla="*/ 7964139 w 9182100"/>
                <a:gd name="connsiteY7" fmla="*/ 126853 h 544245"/>
                <a:gd name="connsiteX8" fmla="*/ 7911656 w 9182100"/>
                <a:gd name="connsiteY8" fmla="*/ 119518 h 544245"/>
                <a:gd name="connsiteX9" fmla="*/ 7860220 w 9182100"/>
                <a:gd name="connsiteY9" fmla="*/ 113232 h 544245"/>
                <a:gd name="connsiteX10" fmla="*/ 7453884 w 9182100"/>
                <a:gd name="connsiteY10" fmla="*/ 70369 h 544245"/>
                <a:gd name="connsiteX11" fmla="*/ 7048976 w 9182100"/>
                <a:gd name="connsiteY11" fmla="*/ 36556 h 544245"/>
                <a:gd name="connsiteX12" fmla="*/ 6846285 w 9182100"/>
                <a:gd name="connsiteY12" fmla="*/ 22649 h 544245"/>
                <a:gd name="connsiteX13" fmla="*/ 6643212 w 9182100"/>
                <a:gd name="connsiteY13" fmla="*/ 11600 h 544245"/>
                <a:gd name="connsiteX14" fmla="*/ 6541485 w 9182100"/>
                <a:gd name="connsiteY14" fmla="*/ 7314 h 544245"/>
                <a:gd name="connsiteX15" fmla="*/ 6439567 w 9182100"/>
                <a:gd name="connsiteY15" fmla="*/ 3885 h 544245"/>
                <a:gd name="connsiteX16" fmla="*/ 6337459 w 9182100"/>
                <a:gd name="connsiteY16" fmla="*/ 1313 h 544245"/>
                <a:gd name="connsiteX17" fmla="*/ 6234970 w 9182100"/>
                <a:gd name="connsiteY17" fmla="*/ 75 h 544245"/>
                <a:gd name="connsiteX18" fmla="*/ 6027802 w 9182100"/>
                <a:gd name="connsiteY18" fmla="*/ 2265 h 544245"/>
                <a:gd name="connsiteX19" fmla="*/ 5921978 w 9182100"/>
                <a:gd name="connsiteY19" fmla="*/ 6552 h 544245"/>
                <a:gd name="connsiteX20" fmla="*/ 5815965 w 9182100"/>
                <a:gd name="connsiteY20" fmla="*/ 14362 h 544245"/>
                <a:gd name="connsiteX21" fmla="*/ 5408390 w 9182100"/>
                <a:gd name="connsiteY21" fmla="*/ 67036 h 544245"/>
                <a:gd name="connsiteX22" fmla="*/ 5023866 w 9182100"/>
                <a:gd name="connsiteY22" fmla="*/ 103992 h 544245"/>
                <a:gd name="connsiteX23" fmla="*/ 4831556 w 9182100"/>
                <a:gd name="connsiteY23" fmla="*/ 106374 h 544245"/>
                <a:gd name="connsiteX24" fmla="*/ 4637723 w 9182100"/>
                <a:gd name="connsiteY24" fmla="*/ 98754 h 544245"/>
                <a:gd name="connsiteX25" fmla="*/ 4442460 w 9182100"/>
                <a:gd name="connsiteY25" fmla="*/ 83038 h 544245"/>
                <a:gd name="connsiteX26" fmla="*/ 4341686 w 9182100"/>
                <a:gd name="connsiteY26" fmla="*/ 77227 h 544245"/>
                <a:gd name="connsiteX27" fmla="*/ 4241006 w 9182100"/>
                <a:gd name="connsiteY27" fmla="*/ 71989 h 544245"/>
                <a:gd name="connsiteX28" fmla="*/ 3836956 w 9182100"/>
                <a:gd name="connsiteY28" fmla="*/ 54177 h 544245"/>
                <a:gd name="connsiteX29" fmla="*/ 3634549 w 9182100"/>
                <a:gd name="connsiteY29" fmla="*/ 45414 h 544245"/>
                <a:gd name="connsiteX30" fmla="*/ 3533394 w 9182100"/>
                <a:gd name="connsiteY30" fmla="*/ 40461 h 544245"/>
                <a:gd name="connsiteX31" fmla="*/ 3481959 w 9182100"/>
                <a:gd name="connsiteY31" fmla="*/ 37889 h 544245"/>
                <a:gd name="connsiteX32" fmla="*/ 3430238 w 9182100"/>
                <a:gd name="connsiteY32" fmla="*/ 35889 h 544245"/>
                <a:gd name="connsiteX33" fmla="*/ 3020473 w 9182100"/>
                <a:gd name="connsiteY33" fmla="*/ 37603 h 544245"/>
                <a:gd name="connsiteX34" fmla="*/ 2614422 w 9182100"/>
                <a:gd name="connsiteY34" fmla="*/ 56844 h 544245"/>
                <a:gd name="connsiteX35" fmla="*/ 2208657 w 9182100"/>
                <a:gd name="connsiteY35" fmla="*/ 81609 h 544245"/>
                <a:gd name="connsiteX36" fmla="*/ 1800606 w 9182100"/>
                <a:gd name="connsiteY36" fmla="*/ 107612 h 544245"/>
                <a:gd name="connsiteX37" fmla="*/ 1594676 w 9182100"/>
                <a:gd name="connsiteY37" fmla="*/ 124948 h 544245"/>
                <a:gd name="connsiteX38" fmla="*/ 1491996 w 9182100"/>
                <a:gd name="connsiteY38" fmla="*/ 136568 h 544245"/>
                <a:gd name="connsiteX39" fmla="*/ 1442942 w 9182100"/>
                <a:gd name="connsiteY39" fmla="*/ 141902 h 544245"/>
                <a:gd name="connsiteX40" fmla="*/ 1418463 w 9182100"/>
                <a:gd name="connsiteY40" fmla="*/ 144664 h 544245"/>
                <a:gd name="connsiteX41" fmla="*/ 1393984 w 9182100"/>
                <a:gd name="connsiteY41" fmla="*/ 146855 h 544245"/>
                <a:gd name="connsiteX42" fmla="*/ 1006697 w 9182100"/>
                <a:gd name="connsiteY42" fmla="*/ 169810 h 544245"/>
                <a:gd name="connsiteX43" fmla="*/ 816864 w 9182100"/>
                <a:gd name="connsiteY43" fmla="*/ 170953 h 544245"/>
                <a:gd name="connsiteX44" fmla="*/ 769906 w 9182100"/>
                <a:gd name="connsiteY44" fmla="*/ 169715 h 544245"/>
                <a:gd name="connsiteX45" fmla="*/ 723043 w 9182100"/>
                <a:gd name="connsiteY45" fmla="*/ 168096 h 544245"/>
                <a:gd name="connsiteX46" fmla="*/ 676370 w 9182100"/>
                <a:gd name="connsiteY46" fmla="*/ 166286 h 544245"/>
                <a:gd name="connsiteX47" fmla="*/ 629888 w 9182100"/>
                <a:gd name="connsiteY47" fmla="*/ 163333 h 544245"/>
                <a:gd name="connsiteX48" fmla="*/ 445484 w 9182100"/>
                <a:gd name="connsiteY48" fmla="*/ 146093 h 544245"/>
                <a:gd name="connsiteX49" fmla="*/ 263366 w 9182100"/>
                <a:gd name="connsiteY49" fmla="*/ 115232 h 544245"/>
                <a:gd name="connsiteX50" fmla="*/ 81439 w 9182100"/>
                <a:gd name="connsiteY50" fmla="*/ 70369 h 544245"/>
                <a:gd name="connsiteX51" fmla="*/ 35338 w 9182100"/>
                <a:gd name="connsiteY51" fmla="*/ 57034 h 544245"/>
                <a:gd name="connsiteX52" fmla="*/ 0 w 9182100"/>
                <a:gd name="connsiteY52" fmla="*/ 46652 h 544245"/>
                <a:gd name="connsiteX53" fmla="*/ 0 w 9182100"/>
                <a:gd name="connsiteY53" fmla="*/ 426795 h 544245"/>
                <a:gd name="connsiteX54" fmla="*/ 178594 w 9182100"/>
                <a:gd name="connsiteY54" fmla="*/ 479658 h 544245"/>
                <a:gd name="connsiteX55" fmla="*/ 610457 w 9182100"/>
                <a:gd name="connsiteY55" fmla="*/ 542619 h 544245"/>
                <a:gd name="connsiteX56" fmla="*/ 826865 w 9182100"/>
                <a:gd name="connsiteY56" fmla="*/ 539666 h 544245"/>
                <a:gd name="connsiteX57" fmla="*/ 1039654 w 9182100"/>
                <a:gd name="connsiteY57" fmla="*/ 515187 h 544245"/>
                <a:gd name="connsiteX58" fmla="*/ 1449705 w 9182100"/>
                <a:gd name="connsiteY58" fmla="*/ 415270 h 544245"/>
                <a:gd name="connsiteX59" fmla="*/ 1548765 w 9182100"/>
                <a:gd name="connsiteY59" fmla="*/ 382123 h 544245"/>
                <a:gd name="connsiteX60" fmla="*/ 1642872 w 9182100"/>
                <a:gd name="connsiteY60" fmla="*/ 349261 h 544245"/>
                <a:gd name="connsiteX61" fmla="*/ 1832991 w 9182100"/>
                <a:gd name="connsiteY61" fmla="*/ 289158 h 544245"/>
                <a:gd name="connsiteX62" fmla="*/ 2222754 w 9182100"/>
                <a:gd name="connsiteY62" fmla="*/ 193623 h 544245"/>
                <a:gd name="connsiteX63" fmla="*/ 2620137 w 9182100"/>
                <a:gd name="connsiteY63" fmla="*/ 138378 h 544245"/>
                <a:gd name="connsiteX64" fmla="*/ 3020473 w 9182100"/>
                <a:gd name="connsiteY64" fmla="*/ 127234 h 544245"/>
                <a:gd name="connsiteX65" fmla="*/ 3219736 w 9182100"/>
                <a:gd name="connsiteY65" fmla="*/ 139807 h 544245"/>
                <a:gd name="connsiteX66" fmla="*/ 3318605 w 9182100"/>
                <a:gd name="connsiteY66" fmla="*/ 151713 h 544245"/>
                <a:gd name="connsiteX67" fmla="*/ 3367754 w 9182100"/>
                <a:gd name="connsiteY67" fmla="*/ 158666 h 544245"/>
                <a:gd name="connsiteX68" fmla="*/ 3416618 w 9182100"/>
                <a:gd name="connsiteY68" fmla="*/ 166858 h 544245"/>
                <a:gd name="connsiteX69" fmla="*/ 3465195 w 9182100"/>
                <a:gd name="connsiteY69" fmla="*/ 176097 h 544245"/>
                <a:gd name="connsiteX70" fmla="*/ 3513868 w 9182100"/>
                <a:gd name="connsiteY70" fmla="*/ 185908 h 544245"/>
                <a:gd name="connsiteX71" fmla="*/ 3612737 w 9182100"/>
                <a:gd name="connsiteY71" fmla="*/ 207625 h 544245"/>
                <a:gd name="connsiteX72" fmla="*/ 3810381 w 9182100"/>
                <a:gd name="connsiteY72" fmla="*/ 252106 h 544245"/>
                <a:gd name="connsiteX73" fmla="*/ 4206621 w 9182100"/>
                <a:gd name="connsiteY73" fmla="*/ 339736 h 544245"/>
                <a:gd name="connsiteX74" fmla="*/ 4306062 w 9182100"/>
                <a:gd name="connsiteY74" fmla="*/ 359834 h 544245"/>
                <a:gd name="connsiteX75" fmla="*/ 4405503 w 9182100"/>
                <a:gd name="connsiteY75" fmla="*/ 378979 h 544245"/>
                <a:gd name="connsiteX76" fmla="*/ 4611529 w 9182100"/>
                <a:gd name="connsiteY76" fmla="*/ 405745 h 544245"/>
                <a:gd name="connsiteX77" fmla="*/ 5031677 w 9182100"/>
                <a:gd name="connsiteY77" fmla="*/ 427462 h 544245"/>
                <a:gd name="connsiteX78" fmla="*/ 5243227 w 9182100"/>
                <a:gd name="connsiteY78" fmla="*/ 418699 h 544245"/>
                <a:gd name="connsiteX79" fmla="*/ 5451062 w 9182100"/>
                <a:gd name="connsiteY79" fmla="*/ 398029 h 544245"/>
                <a:gd name="connsiteX80" fmla="*/ 5844635 w 9182100"/>
                <a:gd name="connsiteY80" fmla="*/ 353071 h 544245"/>
                <a:gd name="connsiteX81" fmla="*/ 5939981 w 9182100"/>
                <a:gd name="connsiteY81" fmla="*/ 346975 h 544245"/>
                <a:gd name="connsiteX82" fmla="*/ 6035898 w 9182100"/>
                <a:gd name="connsiteY82" fmla="*/ 344118 h 544245"/>
                <a:gd name="connsiteX83" fmla="*/ 6232303 w 9182100"/>
                <a:gd name="connsiteY83" fmla="*/ 343642 h 544245"/>
                <a:gd name="connsiteX84" fmla="*/ 6630924 w 9182100"/>
                <a:gd name="connsiteY84" fmla="*/ 351071 h 544245"/>
                <a:gd name="connsiteX85" fmla="*/ 6831140 w 9182100"/>
                <a:gd name="connsiteY85" fmla="*/ 356596 h 544245"/>
                <a:gd name="connsiteX86" fmla="*/ 7031545 w 9182100"/>
                <a:gd name="connsiteY86" fmla="*/ 362501 h 544245"/>
                <a:gd name="connsiteX87" fmla="*/ 7432262 w 9182100"/>
                <a:gd name="connsiteY87" fmla="*/ 378408 h 544245"/>
                <a:gd name="connsiteX88" fmla="*/ 7830312 w 9182100"/>
                <a:gd name="connsiteY88" fmla="*/ 402506 h 544245"/>
                <a:gd name="connsiteX89" fmla="*/ 7879270 w 9182100"/>
                <a:gd name="connsiteY89" fmla="*/ 406792 h 544245"/>
                <a:gd name="connsiteX90" fmla="*/ 7926895 w 9182100"/>
                <a:gd name="connsiteY90" fmla="*/ 411745 h 544245"/>
                <a:gd name="connsiteX91" fmla="*/ 7977569 w 9182100"/>
                <a:gd name="connsiteY91" fmla="*/ 417175 h 544245"/>
                <a:gd name="connsiteX92" fmla="*/ 8030623 w 9182100"/>
                <a:gd name="connsiteY92" fmla="*/ 422127 h 544245"/>
                <a:gd name="connsiteX93" fmla="*/ 8237982 w 9182100"/>
                <a:gd name="connsiteY93" fmla="*/ 435177 h 544245"/>
                <a:gd name="connsiteX94" fmla="*/ 8647748 w 9182100"/>
                <a:gd name="connsiteY94" fmla="*/ 449464 h 544245"/>
                <a:gd name="connsiteX95" fmla="*/ 8852821 w 9182100"/>
                <a:gd name="connsiteY95" fmla="*/ 456132 h 544245"/>
                <a:gd name="connsiteX96" fmla="*/ 8955786 w 9182100"/>
                <a:gd name="connsiteY96" fmla="*/ 458132 h 544245"/>
                <a:gd name="connsiteX97" fmla="*/ 9059227 w 9182100"/>
                <a:gd name="connsiteY97" fmla="*/ 457751 h 544245"/>
                <a:gd name="connsiteX98" fmla="*/ 9182005 w 9182100"/>
                <a:gd name="connsiteY98" fmla="*/ 452512 h 544245"/>
                <a:gd name="connsiteX99" fmla="*/ 9182005 w 9182100"/>
                <a:gd name="connsiteY99" fmla="*/ 154189 h 54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9182100" h="544245">
                  <a:moveTo>
                    <a:pt x="9182100" y="154189"/>
                  </a:moveTo>
                  <a:cubicBezTo>
                    <a:pt x="9137618" y="157142"/>
                    <a:pt x="9092851" y="159904"/>
                    <a:pt x="9047702" y="162762"/>
                  </a:cubicBezTo>
                  <a:cubicBezTo>
                    <a:pt x="8917114" y="170668"/>
                    <a:pt x="8784717" y="178002"/>
                    <a:pt x="8652224" y="178287"/>
                  </a:cubicBezTo>
                  <a:cubicBezTo>
                    <a:pt x="8519732" y="178764"/>
                    <a:pt x="8387049" y="171239"/>
                    <a:pt x="8255603" y="161047"/>
                  </a:cubicBezTo>
                  <a:cubicBezTo>
                    <a:pt x="8189881" y="155904"/>
                    <a:pt x="8124539" y="149236"/>
                    <a:pt x="8060722" y="140854"/>
                  </a:cubicBezTo>
                  <a:cubicBezTo>
                    <a:pt x="8044815" y="138759"/>
                    <a:pt x="8029099" y="136473"/>
                    <a:pt x="8013478" y="134187"/>
                  </a:cubicBezTo>
                  <a:lnTo>
                    <a:pt x="7990428" y="130567"/>
                  </a:lnTo>
                  <a:lnTo>
                    <a:pt x="7964139" y="126853"/>
                  </a:lnTo>
                  <a:cubicBezTo>
                    <a:pt x="7946708" y="124376"/>
                    <a:pt x="7928896" y="121709"/>
                    <a:pt x="7911656" y="119518"/>
                  </a:cubicBezTo>
                  <a:lnTo>
                    <a:pt x="7860220" y="113232"/>
                  </a:lnTo>
                  <a:cubicBezTo>
                    <a:pt x="7723728" y="96277"/>
                    <a:pt x="7589044" y="83038"/>
                    <a:pt x="7453884" y="70369"/>
                  </a:cubicBezTo>
                  <a:cubicBezTo>
                    <a:pt x="7318915" y="57701"/>
                    <a:pt x="7184041" y="46366"/>
                    <a:pt x="7048976" y="36556"/>
                  </a:cubicBezTo>
                  <a:cubicBezTo>
                    <a:pt x="6981444" y="31793"/>
                    <a:pt x="6913912" y="26840"/>
                    <a:pt x="6846285" y="22649"/>
                  </a:cubicBezTo>
                  <a:cubicBezTo>
                    <a:pt x="6778657" y="18553"/>
                    <a:pt x="6710934" y="14934"/>
                    <a:pt x="6643212" y="11600"/>
                  </a:cubicBezTo>
                  <a:lnTo>
                    <a:pt x="6541485" y="7314"/>
                  </a:lnTo>
                  <a:cubicBezTo>
                    <a:pt x="6507576" y="5790"/>
                    <a:pt x="6473667" y="4647"/>
                    <a:pt x="6439567" y="3885"/>
                  </a:cubicBezTo>
                  <a:lnTo>
                    <a:pt x="6337459" y="1313"/>
                  </a:lnTo>
                  <a:lnTo>
                    <a:pt x="6234970" y="75"/>
                  </a:lnTo>
                  <a:cubicBezTo>
                    <a:pt x="6166295" y="-116"/>
                    <a:pt x="6097715" y="-116"/>
                    <a:pt x="6027802" y="2265"/>
                  </a:cubicBezTo>
                  <a:cubicBezTo>
                    <a:pt x="5993320" y="3123"/>
                    <a:pt x="5957412" y="4456"/>
                    <a:pt x="5921978" y="6552"/>
                  </a:cubicBezTo>
                  <a:cubicBezTo>
                    <a:pt x="5886546" y="8552"/>
                    <a:pt x="5851112" y="11124"/>
                    <a:pt x="5815965" y="14362"/>
                  </a:cubicBezTo>
                  <a:cubicBezTo>
                    <a:pt x="5674995" y="27126"/>
                    <a:pt x="5538597" y="48938"/>
                    <a:pt x="5408390" y="67036"/>
                  </a:cubicBezTo>
                  <a:cubicBezTo>
                    <a:pt x="5277993" y="85514"/>
                    <a:pt x="5151692" y="99039"/>
                    <a:pt x="5023866" y="103992"/>
                  </a:cubicBezTo>
                  <a:cubicBezTo>
                    <a:pt x="4960049" y="106660"/>
                    <a:pt x="4895946" y="107231"/>
                    <a:pt x="4831556" y="106374"/>
                  </a:cubicBezTo>
                  <a:cubicBezTo>
                    <a:pt x="4767167" y="105231"/>
                    <a:pt x="4702588" y="102468"/>
                    <a:pt x="4637723" y="98754"/>
                  </a:cubicBezTo>
                  <a:cubicBezTo>
                    <a:pt x="4572762" y="95230"/>
                    <a:pt x="4507992" y="88848"/>
                    <a:pt x="4442460" y="83038"/>
                  </a:cubicBezTo>
                  <a:cubicBezTo>
                    <a:pt x="4408837" y="80752"/>
                    <a:pt x="4375214" y="79228"/>
                    <a:pt x="4341686" y="77227"/>
                  </a:cubicBezTo>
                  <a:cubicBezTo>
                    <a:pt x="4308158" y="75227"/>
                    <a:pt x="4274534" y="73417"/>
                    <a:pt x="4241006" y="71989"/>
                  </a:cubicBezTo>
                  <a:cubicBezTo>
                    <a:pt x="4106895" y="65131"/>
                    <a:pt x="3971925" y="59797"/>
                    <a:pt x="3836956" y="54177"/>
                  </a:cubicBezTo>
                  <a:lnTo>
                    <a:pt x="3634549" y="45414"/>
                  </a:lnTo>
                  <a:lnTo>
                    <a:pt x="3533394" y="40461"/>
                  </a:lnTo>
                  <a:lnTo>
                    <a:pt x="3481959" y="37889"/>
                  </a:lnTo>
                  <a:cubicBezTo>
                    <a:pt x="3464719" y="37127"/>
                    <a:pt x="3447479" y="36079"/>
                    <a:pt x="3430238" y="35889"/>
                  </a:cubicBezTo>
                  <a:cubicBezTo>
                    <a:pt x="3292602" y="31126"/>
                    <a:pt x="3156299" y="33603"/>
                    <a:pt x="3020473" y="37603"/>
                  </a:cubicBezTo>
                  <a:cubicBezTo>
                    <a:pt x="2884741" y="41985"/>
                    <a:pt x="2749487" y="48843"/>
                    <a:pt x="2614422" y="56844"/>
                  </a:cubicBezTo>
                  <a:lnTo>
                    <a:pt x="2208657" y="81609"/>
                  </a:lnTo>
                  <a:cubicBezTo>
                    <a:pt x="2073116" y="89991"/>
                    <a:pt x="1937195" y="97515"/>
                    <a:pt x="1800606" y="107612"/>
                  </a:cubicBezTo>
                  <a:cubicBezTo>
                    <a:pt x="1732217" y="112184"/>
                    <a:pt x="1663827" y="117804"/>
                    <a:pt x="1594676" y="124948"/>
                  </a:cubicBezTo>
                  <a:lnTo>
                    <a:pt x="1491996" y="136568"/>
                  </a:lnTo>
                  <a:lnTo>
                    <a:pt x="1442942" y="141902"/>
                  </a:lnTo>
                  <a:lnTo>
                    <a:pt x="1418463" y="144664"/>
                  </a:lnTo>
                  <a:lnTo>
                    <a:pt x="1393984" y="146855"/>
                  </a:lnTo>
                  <a:cubicBezTo>
                    <a:pt x="1263491" y="159142"/>
                    <a:pt x="1134142" y="166667"/>
                    <a:pt x="1006697" y="169810"/>
                  </a:cubicBezTo>
                  <a:cubicBezTo>
                    <a:pt x="942975" y="172001"/>
                    <a:pt x="879729" y="171239"/>
                    <a:pt x="816864" y="170953"/>
                  </a:cubicBezTo>
                  <a:lnTo>
                    <a:pt x="769906" y="169715"/>
                  </a:lnTo>
                  <a:cubicBezTo>
                    <a:pt x="754285" y="169525"/>
                    <a:pt x="738569" y="169048"/>
                    <a:pt x="723043" y="168096"/>
                  </a:cubicBezTo>
                  <a:lnTo>
                    <a:pt x="676370" y="166286"/>
                  </a:lnTo>
                  <a:cubicBezTo>
                    <a:pt x="660845" y="165238"/>
                    <a:pt x="645414" y="164095"/>
                    <a:pt x="629888" y="163333"/>
                  </a:cubicBezTo>
                  <a:cubicBezTo>
                    <a:pt x="568071" y="159047"/>
                    <a:pt x="506540" y="154094"/>
                    <a:pt x="445484" y="146093"/>
                  </a:cubicBezTo>
                  <a:cubicBezTo>
                    <a:pt x="384524" y="137997"/>
                    <a:pt x="323850" y="128091"/>
                    <a:pt x="263366" y="115232"/>
                  </a:cubicBezTo>
                  <a:cubicBezTo>
                    <a:pt x="202787" y="102850"/>
                    <a:pt x="142589" y="87419"/>
                    <a:pt x="81439" y="70369"/>
                  </a:cubicBezTo>
                  <a:cubicBezTo>
                    <a:pt x="66199" y="66178"/>
                    <a:pt x="50864" y="61702"/>
                    <a:pt x="35338" y="57034"/>
                  </a:cubicBezTo>
                  <a:lnTo>
                    <a:pt x="0" y="46652"/>
                  </a:lnTo>
                  <a:lnTo>
                    <a:pt x="0" y="426795"/>
                  </a:lnTo>
                  <a:cubicBezTo>
                    <a:pt x="58198" y="446416"/>
                    <a:pt x="117920" y="464323"/>
                    <a:pt x="178594" y="479658"/>
                  </a:cubicBezTo>
                  <a:cubicBezTo>
                    <a:pt x="319850" y="514901"/>
                    <a:pt x="465582" y="537094"/>
                    <a:pt x="610457" y="542619"/>
                  </a:cubicBezTo>
                  <a:cubicBezTo>
                    <a:pt x="682943" y="545953"/>
                    <a:pt x="755142" y="543762"/>
                    <a:pt x="826865" y="539666"/>
                  </a:cubicBezTo>
                  <a:cubicBezTo>
                    <a:pt x="898398" y="534523"/>
                    <a:pt x="969645" y="526903"/>
                    <a:pt x="1039654" y="515187"/>
                  </a:cubicBezTo>
                  <a:cubicBezTo>
                    <a:pt x="1180052" y="492517"/>
                    <a:pt x="1316736" y="457751"/>
                    <a:pt x="1449705" y="415270"/>
                  </a:cubicBezTo>
                  <a:cubicBezTo>
                    <a:pt x="1483138" y="405364"/>
                    <a:pt x="1515809" y="393172"/>
                    <a:pt x="1548765" y="382123"/>
                  </a:cubicBezTo>
                  <a:lnTo>
                    <a:pt x="1642872" y="349261"/>
                  </a:lnTo>
                  <a:cubicBezTo>
                    <a:pt x="1705261" y="328211"/>
                    <a:pt x="1768983" y="308208"/>
                    <a:pt x="1832991" y="289158"/>
                  </a:cubicBezTo>
                  <a:cubicBezTo>
                    <a:pt x="1961198" y="251821"/>
                    <a:pt x="2091404" y="219435"/>
                    <a:pt x="2222754" y="193623"/>
                  </a:cubicBezTo>
                  <a:cubicBezTo>
                    <a:pt x="2354199" y="168382"/>
                    <a:pt x="2486882" y="149332"/>
                    <a:pt x="2620137" y="138378"/>
                  </a:cubicBezTo>
                  <a:cubicBezTo>
                    <a:pt x="2753392" y="127424"/>
                    <a:pt x="2887123" y="122947"/>
                    <a:pt x="3020473" y="127234"/>
                  </a:cubicBezTo>
                  <a:cubicBezTo>
                    <a:pt x="3087148" y="129043"/>
                    <a:pt x="3153632" y="133711"/>
                    <a:pt x="3219736" y="139807"/>
                  </a:cubicBezTo>
                  <a:cubicBezTo>
                    <a:pt x="3252788" y="143426"/>
                    <a:pt x="3285839" y="146760"/>
                    <a:pt x="3318605" y="151713"/>
                  </a:cubicBezTo>
                  <a:lnTo>
                    <a:pt x="3367754" y="158666"/>
                  </a:lnTo>
                  <a:cubicBezTo>
                    <a:pt x="3384042" y="161238"/>
                    <a:pt x="3400330" y="164000"/>
                    <a:pt x="3416618" y="166858"/>
                  </a:cubicBezTo>
                  <a:cubicBezTo>
                    <a:pt x="3432905" y="169525"/>
                    <a:pt x="3449003" y="172954"/>
                    <a:pt x="3465195" y="176097"/>
                  </a:cubicBezTo>
                  <a:cubicBezTo>
                    <a:pt x="3481483" y="179431"/>
                    <a:pt x="3497199" y="182288"/>
                    <a:pt x="3513868" y="185908"/>
                  </a:cubicBezTo>
                  <a:lnTo>
                    <a:pt x="3612737" y="207625"/>
                  </a:lnTo>
                  <a:lnTo>
                    <a:pt x="3810381" y="252106"/>
                  </a:lnTo>
                  <a:cubicBezTo>
                    <a:pt x="3942112" y="282015"/>
                    <a:pt x="4073843" y="312590"/>
                    <a:pt x="4206621" y="339736"/>
                  </a:cubicBezTo>
                  <a:cubicBezTo>
                    <a:pt x="4239768" y="346785"/>
                    <a:pt x="4272915" y="353452"/>
                    <a:pt x="4306062" y="359834"/>
                  </a:cubicBezTo>
                  <a:cubicBezTo>
                    <a:pt x="4339209" y="366216"/>
                    <a:pt x="4372356" y="372979"/>
                    <a:pt x="4405503" y="378979"/>
                  </a:cubicBezTo>
                  <a:cubicBezTo>
                    <a:pt x="4473416" y="389266"/>
                    <a:pt x="4542378" y="398410"/>
                    <a:pt x="4611529" y="405745"/>
                  </a:cubicBezTo>
                  <a:cubicBezTo>
                    <a:pt x="4749832" y="420794"/>
                    <a:pt x="4890326" y="428795"/>
                    <a:pt x="5031677" y="427462"/>
                  </a:cubicBezTo>
                  <a:cubicBezTo>
                    <a:pt x="5102352" y="426985"/>
                    <a:pt x="5173028" y="423747"/>
                    <a:pt x="5243227" y="418699"/>
                  </a:cubicBezTo>
                  <a:cubicBezTo>
                    <a:pt x="5313427" y="413650"/>
                    <a:pt x="5382959" y="406030"/>
                    <a:pt x="5451062" y="398029"/>
                  </a:cubicBezTo>
                  <a:cubicBezTo>
                    <a:pt x="5587651" y="381551"/>
                    <a:pt x="5717381" y="362501"/>
                    <a:pt x="5844635" y="353071"/>
                  </a:cubicBezTo>
                  <a:cubicBezTo>
                    <a:pt x="5876544" y="350690"/>
                    <a:pt x="5908262" y="348404"/>
                    <a:pt x="5939981" y="346975"/>
                  </a:cubicBezTo>
                  <a:cubicBezTo>
                    <a:pt x="5971794" y="345356"/>
                    <a:pt x="6003036" y="344308"/>
                    <a:pt x="6035898" y="344118"/>
                  </a:cubicBezTo>
                  <a:cubicBezTo>
                    <a:pt x="6100477" y="343070"/>
                    <a:pt x="6166390" y="343356"/>
                    <a:pt x="6232303" y="343642"/>
                  </a:cubicBezTo>
                  <a:cubicBezTo>
                    <a:pt x="6364415" y="344880"/>
                    <a:pt x="6497669" y="347833"/>
                    <a:pt x="6630924" y="351071"/>
                  </a:cubicBezTo>
                  <a:lnTo>
                    <a:pt x="6831140" y="356596"/>
                  </a:lnTo>
                  <a:lnTo>
                    <a:pt x="7031545" y="362501"/>
                  </a:lnTo>
                  <a:cubicBezTo>
                    <a:pt x="7165086" y="367454"/>
                    <a:pt x="7298818" y="371835"/>
                    <a:pt x="7432262" y="378408"/>
                  </a:cubicBezTo>
                  <a:cubicBezTo>
                    <a:pt x="7565518" y="384790"/>
                    <a:pt x="7699153" y="392124"/>
                    <a:pt x="7830312" y="402506"/>
                  </a:cubicBezTo>
                  <a:lnTo>
                    <a:pt x="7879270" y="406792"/>
                  </a:lnTo>
                  <a:lnTo>
                    <a:pt x="7926895" y="411745"/>
                  </a:lnTo>
                  <a:lnTo>
                    <a:pt x="7977569" y="417175"/>
                  </a:lnTo>
                  <a:cubicBezTo>
                    <a:pt x="7995380" y="418984"/>
                    <a:pt x="8013097" y="420699"/>
                    <a:pt x="8030623" y="422127"/>
                  </a:cubicBezTo>
                  <a:cubicBezTo>
                    <a:pt x="8100632" y="427843"/>
                    <a:pt x="8169402" y="431748"/>
                    <a:pt x="8237982" y="435177"/>
                  </a:cubicBezTo>
                  <a:cubicBezTo>
                    <a:pt x="8375047" y="442035"/>
                    <a:pt x="8511254" y="444511"/>
                    <a:pt x="8647748" y="449464"/>
                  </a:cubicBezTo>
                  <a:cubicBezTo>
                    <a:pt x="8715946" y="451750"/>
                    <a:pt x="8784336" y="454513"/>
                    <a:pt x="8852821" y="456132"/>
                  </a:cubicBezTo>
                  <a:cubicBezTo>
                    <a:pt x="8887111" y="456989"/>
                    <a:pt x="8921401" y="457751"/>
                    <a:pt x="8955786" y="458132"/>
                  </a:cubicBezTo>
                  <a:cubicBezTo>
                    <a:pt x="8990171" y="458323"/>
                    <a:pt x="9024651" y="458227"/>
                    <a:pt x="9059227" y="457751"/>
                  </a:cubicBezTo>
                  <a:cubicBezTo>
                    <a:pt x="9099995" y="456989"/>
                    <a:pt x="9140857" y="455275"/>
                    <a:pt x="9182005" y="452512"/>
                  </a:cubicBezTo>
                  <a:lnTo>
                    <a:pt x="9182005" y="154189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5">
              <a:extLst>
                <a:ext uri="{FF2B5EF4-FFF2-40B4-BE49-F238E27FC236}">
                  <a16:creationId xmlns:a16="http://schemas.microsoft.com/office/drawing/2014/main" id="{5EF4DD4B-217B-4346-A2B8-4327936399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324550"/>
              <a:ext cx="9182100" cy="765639"/>
            </a:xfrm>
            <a:custGeom>
              <a:avLst/>
              <a:gdLst>
                <a:gd name="connsiteX0" fmla="*/ 9182100 w 9182100"/>
                <a:gd name="connsiteY0" fmla="*/ 351088 h 765639"/>
                <a:gd name="connsiteX1" fmla="*/ 9178480 w 9182100"/>
                <a:gd name="connsiteY1" fmla="*/ 350993 h 765639"/>
                <a:gd name="connsiteX2" fmla="*/ 8783955 w 9182100"/>
                <a:gd name="connsiteY2" fmla="*/ 327561 h 765639"/>
                <a:gd name="connsiteX3" fmla="*/ 8390763 w 9182100"/>
                <a:gd name="connsiteY3" fmla="*/ 288795 h 765639"/>
                <a:gd name="connsiteX4" fmla="*/ 8199502 w 9182100"/>
                <a:gd name="connsiteY4" fmla="*/ 262601 h 765639"/>
                <a:gd name="connsiteX5" fmla="*/ 8153972 w 9182100"/>
                <a:gd name="connsiteY5" fmla="*/ 254886 h 765639"/>
                <a:gd name="connsiteX6" fmla="*/ 8131588 w 9182100"/>
                <a:gd name="connsiteY6" fmla="*/ 250790 h 765639"/>
                <a:gd name="connsiteX7" fmla="*/ 8104632 w 9182100"/>
                <a:gd name="connsiteY7" fmla="*/ 246504 h 765639"/>
                <a:gd name="connsiteX8" fmla="*/ 8050911 w 9182100"/>
                <a:gd name="connsiteY8" fmla="*/ 238217 h 765639"/>
                <a:gd name="connsiteX9" fmla="*/ 7998810 w 9182100"/>
                <a:gd name="connsiteY9" fmla="*/ 230978 h 765639"/>
                <a:gd name="connsiteX10" fmla="*/ 7589902 w 9182100"/>
                <a:gd name="connsiteY10" fmla="*/ 183925 h 765639"/>
                <a:gd name="connsiteX11" fmla="*/ 7183469 w 9182100"/>
                <a:gd name="connsiteY11" fmla="*/ 147634 h 765639"/>
                <a:gd name="connsiteX12" fmla="*/ 6775990 w 9182100"/>
                <a:gd name="connsiteY12" fmla="*/ 119821 h 765639"/>
                <a:gd name="connsiteX13" fmla="*/ 6364795 w 9182100"/>
                <a:gd name="connsiteY13" fmla="*/ 102391 h 765639"/>
                <a:gd name="connsiteX14" fmla="*/ 6154293 w 9182100"/>
                <a:gd name="connsiteY14" fmla="*/ 100581 h 765639"/>
                <a:gd name="connsiteX15" fmla="*/ 6100287 w 9182100"/>
                <a:gd name="connsiteY15" fmla="*/ 101343 h 765639"/>
                <a:gd name="connsiteX16" fmla="*/ 6045327 w 9182100"/>
                <a:gd name="connsiteY16" fmla="*/ 103438 h 765639"/>
                <a:gd name="connsiteX17" fmla="*/ 5935980 w 9182100"/>
                <a:gd name="connsiteY17" fmla="*/ 110296 h 765639"/>
                <a:gd name="connsiteX18" fmla="*/ 5523357 w 9182100"/>
                <a:gd name="connsiteY18" fmla="*/ 157635 h 765639"/>
                <a:gd name="connsiteX19" fmla="*/ 5149882 w 9182100"/>
                <a:gd name="connsiteY19" fmla="*/ 185639 h 765639"/>
                <a:gd name="connsiteX20" fmla="*/ 4777073 w 9182100"/>
                <a:gd name="connsiteY20" fmla="*/ 170685 h 765639"/>
                <a:gd name="connsiteX21" fmla="*/ 4729925 w 9182100"/>
                <a:gd name="connsiteY21" fmla="*/ 166208 h 765639"/>
                <a:gd name="connsiteX22" fmla="*/ 4682585 w 9182100"/>
                <a:gd name="connsiteY22" fmla="*/ 161064 h 765639"/>
                <a:gd name="connsiteX23" fmla="*/ 4635151 w 9182100"/>
                <a:gd name="connsiteY23" fmla="*/ 155445 h 765639"/>
                <a:gd name="connsiteX24" fmla="*/ 4611434 w 9182100"/>
                <a:gd name="connsiteY24" fmla="*/ 152492 h 765639"/>
                <a:gd name="connsiteX25" fmla="*/ 4587145 w 9182100"/>
                <a:gd name="connsiteY25" fmla="*/ 149349 h 765639"/>
                <a:gd name="connsiteX26" fmla="*/ 4387977 w 9182100"/>
                <a:gd name="connsiteY26" fmla="*/ 122774 h 765639"/>
                <a:gd name="connsiteX27" fmla="*/ 3989356 w 9182100"/>
                <a:gd name="connsiteY27" fmla="*/ 68577 h 765639"/>
                <a:gd name="connsiteX28" fmla="*/ 3789140 w 9182100"/>
                <a:gd name="connsiteY28" fmla="*/ 42192 h 765639"/>
                <a:gd name="connsiteX29" fmla="*/ 3689033 w 9182100"/>
                <a:gd name="connsiteY29" fmla="*/ 29143 h 765639"/>
                <a:gd name="connsiteX30" fmla="*/ 3634835 w 9182100"/>
                <a:gd name="connsiteY30" fmla="*/ 22571 h 765639"/>
                <a:gd name="connsiteX31" fmla="*/ 3579876 w 9182100"/>
                <a:gd name="connsiteY31" fmla="*/ 16856 h 765639"/>
                <a:gd name="connsiteX32" fmla="*/ 3147441 w 9182100"/>
                <a:gd name="connsiteY32" fmla="*/ 473 h 765639"/>
                <a:gd name="connsiteX33" fmla="*/ 2724722 w 9182100"/>
                <a:gd name="connsiteY33" fmla="*/ 22857 h 765639"/>
                <a:gd name="connsiteX34" fmla="*/ 1898428 w 9182100"/>
                <a:gd name="connsiteY34" fmla="*/ 147730 h 765639"/>
                <a:gd name="connsiteX35" fmla="*/ 1692878 w 9182100"/>
                <a:gd name="connsiteY35" fmla="*/ 195069 h 765639"/>
                <a:gd name="connsiteX36" fmla="*/ 1640205 w 9182100"/>
                <a:gd name="connsiteY36" fmla="*/ 208785 h 765639"/>
                <a:gd name="connsiteX37" fmla="*/ 1592294 w 9182100"/>
                <a:gd name="connsiteY37" fmla="*/ 221643 h 765639"/>
                <a:gd name="connsiteX38" fmla="*/ 1500092 w 9182100"/>
                <a:gd name="connsiteY38" fmla="*/ 245551 h 765639"/>
                <a:gd name="connsiteX39" fmla="*/ 1130046 w 9182100"/>
                <a:gd name="connsiteY39" fmla="*/ 318227 h 765639"/>
                <a:gd name="connsiteX40" fmla="*/ 944880 w 9182100"/>
                <a:gd name="connsiteY40" fmla="*/ 337658 h 765639"/>
                <a:gd name="connsiteX41" fmla="*/ 852583 w 9182100"/>
                <a:gd name="connsiteY41" fmla="*/ 341944 h 765639"/>
                <a:gd name="connsiteX42" fmla="*/ 760476 w 9182100"/>
                <a:gd name="connsiteY42" fmla="*/ 343087 h 765639"/>
                <a:gd name="connsiteX43" fmla="*/ 577215 w 9182100"/>
                <a:gd name="connsiteY43" fmla="*/ 332800 h 765639"/>
                <a:gd name="connsiteX44" fmla="*/ 394907 w 9182100"/>
                <a:gd name="connsiteY44" fmla="*/ 305463 h 765639"/>
                <a:gd name="connsiteX45" fmla="*/ 211265 w 9182100"/>
                <a:gd name="connsiteY45" fmla="*/ 261363 h 765639"/>
                <a:gd name="connsiteX46" fmla="*/ 17526 w 9182100"/>
                <a:gd name="connsiteY46" fmla="*/ 204880 h 765639"/>
                <a:gd name="connsiteX47" fmla="*/ 0 w 9182100"/>
                <a:gd name="connsiteY47" fmla="*/ 199927 h 765639"/>
                <a:gd name="connsiteX48" fmla="*/ 0 w 9182100"/>
                <a:gd name="connsiteY48" fmla="*/ 526920 h 765639"/>
                <a:gd name="connsiteX49" fmla="*/ 100298 w 9182100"/>
                <a:gd name="connsiteY49" fmla="*/ 571973 h 765639"/>
                <a:gd name="connsiteX50" fmla="*/ 301562 w 9182100"/>
                <a:gd name="connsiteY50" fmla="*/ 649697 h 765639"/>
                <a:gd name="connsiteX51" fmla="*/ 731044 w 9182100"/>
                <a:gd name="connsiteY51" fmla="*/ 746947 h 765639"/>
                <a:gd name="connsiteX52" fmla="*/ 1168241 w 9182100"/>
                <a:gd name="connsiteY52" fmla="*/ 762759 h 765639"/>
                <a:gd name="connsiteX53" fmla="*/ 1596581 w 9182100"/>
                <a:gd name="connsiteY53" fmla="*/ 716944 h 765639"/>
                <a:gd name="connsiteX54" fmla="*/ 1701641 w 9182100"/>
                <a:gd name="connsiteY54" fmla="*/ 697894 h 765639"/>
                <a:gd name="connsiteX55" fmla="*/ 1752124 w 9182100"/>
                <a:gd name="connsiteY55" fmla="*/ 688273 h 765639"/>
                <a:gd name="connsiteX56" fmla="*/ 1797939 w 9182100"/>
                <a:gd name="connsiteY56" fmla="*/ 679891 h 765639"/>
                <a:gd name="connsiteX57" fmla="*/ 1988630 w 9182100"/>
                <a:gd name="connsiteY57" fmla="*/ 649316 h 765639"/>
                <a:gd name="connsiteX58" fmla="*/ 2376297 w 9182100"/>
                <a:gd name="connsiteY58" fmla="*/ 601691 h 765639"/>
                <a:gd name="connsiteX59" fmla="*/ 2570416 w 9182100"/>
                <a:gd name="connsiteY59" fmla="*/ 584165 h 765639"/>
                <a:gd name="connsiteX60" fmla="*/ 2764155 w 9182100"/>
                <a:gd name="connsiteY60" fmla="*/ 571497 h 765639"/>
                <a:gd name="connsiteX61" fmla="*/ 2956941 w 9182100"/>
                <a:gd name="connsiteY61" fmla="*/ 564163 h 765639"/>
                <a:gd name="connsiteX62" fmla="*/ 3148298 w 9182100"/>
                <a:gd name="connsiteY62" fmla="*/ 562639 h 765639"/>
                <a:gd name="connsiteX63" fmla="*/ 3337274 w 9182100"/>
                <a:gd name="connsiteY63" fmla="*/ 568544 h 765639"/>
                <a:gd name="connsiteX64" fmla="*/ 3522345 w 9182100"/>
                <a:gd name="connsiteY64" fmla="*/ 583308 h 765639"/>
                <a:gd name="connsiteX65" fmla="*/ 3567779 w 9182100"/>
                <a:gd name="connsiteY65" fmla="*/ 588642 h 765639"/>
                <a:gd name="connsiteX66" fmla="*/ 3613785 w 9182100"/>
                <a:gd name="connsiteY66" fmla="*/ 594357 h 765639"/>
                <a:gd name="connsiteX67" fmla="*/ 3713798 w 9182100"/>
                <a:gd name="connsiteY67" fmla="*/ 607882 h 765639"/>
                <a:gd name="connsiteX68" fmla="*/ 3913823 w 9182100"/>
                <a:gd name="connsiteY68" fmla="*/ 634838 h 765639"/>
                <a:gd name="connsiteX69" fmla="*/ 4315873 w 9182100"/>
                <a:gd name="connsiteY69" fmla="*/ 686273 h 765639"/>
                <a:gd name="connsiteX70" fmla="*/ 4517422 w 9182100"/>
                <a:gd name="connsiteY70" fmla="*/ 710086 h 765639"/>
                <a:gd name="connsiteX71" fmla="*/ 4728972 w 9182100"/>
                <a:gd name="connsiteY71" fmla="*/ 731422 h 765639"/>
                <a:gd name="connsiteX72" fmla="*/ 5162931 w 9182100"/>
                <a:gd name="connsiteY72" fmla="*/ 744185 h 765639"/>
                <a:gd name="connsiteX73" fmla="*/ 5594033 w 9182100"/>
                <a:gd name="connsiteY73" fmla="*/ 706466 h 765639"/>
                <a:gd name="connsiteX74" fmla="*/ 5982939 w 9182100"/>
                <a:gd name="connsiteY74" fmla="*/ 655793 h 765639"/>
                <a:gd name="connsiteX75" fmla="*/ 6075045 w 9182100"/>
                <a:gd name="connsiteY75" fmla="*/ 648459 h 765639"/>
                <a:gd name="connsiteX76" fmla="*/ 6167819 w 9182100"/>
                <a:gd name="connsiteY76" fmla="*/ 643887 h 765639"/>
                <a:gd name="connsiteX77" fmla="*/ 6361081 w 9182100"/>
                <a:gd name="connsiteY77" fmla="*/ 639124 h 765639"/>
                <a:gd name="connsiteX78" fmla="*/ 6757321 w 9182100"/>
                <a:gd name="connsiteY78" fmla="*/ 640458 h 765639"/>
                <a:gd name="connsiteX79" fmla="*/ 7156704 w 9182100"/>
                <a:gd name="connsiteY79" fmla="*/ 649030 h 765639"/>
                <a:gd name="connsiteX80" fmla="*/ 7556373 w 9182100"/>
                <a:gd name="connsiteY80" fmla="*/ 662365 h 765639"/>
                <a:gd name="connsiteX81" fmla="*/ 7952328 w 9182100"/>
                <a:gd name="connsiteY81" fmla="*/ 682177 h 765639"/>
                <a:gd name="connsiteX82" fmla="*/ 8000714 w 9182100"/>
                <a:gd name="connsiteY82" fmla="*/ 685511 h 765639"/>
                <a:gd name="connsiteX83" fmla="*/ 8047196 w 9182100"/>
                <a:gd name="connsiteY83" fmla="*/ 689416 h 765639"/>
                <a:gd name="connsiteX84" fmla="*/ 8097965 w 9182100"/>
                <a:gd name="connsiteY84" fmla="*/ 693893 h 765639"/>
                <a:gd name="connsiteX85" fmla="*/ 8152733 w 9182100"/>
                <a:gd name="connsiteY85" fmla="*/ 697894 h 765639"/>
                <a:gd name="connsiteX86" fmla="*/ 8363903 w 9182100"/>
                <a:gd name="connsiteY86" fmla="*/ 705133 h 765639"/>
                <a:gd name="connsiteX87" fmla="*/ 8777764 w 9182100"/>
                <a:gd name="connsiteY87" fmla="*/ 698084 h 765639"/>
                <a:gd name="connsiteX88" fmla="*/ 9182005 w 9182100"/>
                <a:gd name="connsiteY88" fmla="*/ 668366 h 765639"/>
                <a:gd name="connsiteX89" fmla="*/ 9182005 w 9182100"/>
                <a:gd name="connsiteY89" fmla="*/ 351088 h 765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9182100" h="765639">
                  <a:moveTo>
                    <a:pt x="9182100" y="351088"/>
                  </a:moveTo>
                  <a:cubicBezTo>
                    <a:pt x="9180862" y="351088"/>
                    <a:pt x="9179719" y="350993"/>
                    <a:pt x="9178480" y="350993"/>
                  </a:cubicBezTo>
                  <a:cubicBezTo>
                    <a:pt x="9047607" y="346421"/>
                    <a:pt x="8915591" y="337944"/>
                    <a:pt x="8783955" y="327561"/>
                  </a:cubicBezTo>
                  <a:cubicBezTo>
                    <a:pt x="8652320" y="316894"/>
                    <a:pt x="8520589" y="304416"/>
                    <a:pt x="8390763" y="288795"/>
                  </a:cubicBezTo>
                  <a:cubicBezTo>
                    <a:pt x="8325898" y="281175"/>
                    <a:pt x="8261509" y="272602"/>
                    <a:pt x="8199502" y="262601"/>
                  </a:cubicBezTo>
                  <a:cubicBezTo>
                    <a:pt x="8184070" y="260029"/>
                    <a:pt x="8168831" y="257553"/>
                    <a:pt x="8153972" y="254886"/>
                  </a:cubicBezTo>
                  <a:lnTo>
                    <a:pt x="8131588" y="250790"/>
                  </a:lnTo>
                  <a:lnTo>
                    <a:pt x="8104632" y="246504"/>
                  </a:lnTo>
                  <a:cubicBezTo>
                    <a:pt x="8086725" y="243741"/>
                    <a:pt x="8068247" y="240598"/>
                    <a:pt x="8050911" y="238217"/>
                  </a:cubicBezTo>
                  <a:lnTo>
                    <a:pt x="7998810" y="230978"/>
                  </a:lnTo>
                  <a:cubicBezTo>
                    <a:pt x="7860697" y="212023"/>
                    <a:pt x="7725633" y="198021"/>
                    <a:pt x="7589902" y="183925"/>
                  </a:cubicBezTo>
                  <a:cubicBezTo>
                    <a:pt x="7454360" y="170304"/>
                    <a:pt x="7319010" y="158779"/>
                    <a:pt x="7183469" y="147634"/>
                  </a:cubicBezTo>
                  <a:cubicBezTo>
                    <a:pt x="7047929" y="137252"/>
                    <a:pt x="6912198" y="127632"/>
                    <a:pt x="6775990" y="119821"/>
                  </a:cubicBezTo>
                  <a:cubicBezTo>
                    <a:pt x="6639592" y="112582"/>
                    <a:pt x="6503194" y="105439"/>
                    <a:pt x="6364795" y="102391"/>
                  </a:cubicBezTo>
                  <a:cubicBezTo>
                    <a:pt x="6295263" y="101057"/>
                    <a:pt x="6225826" y="99819"/>
                    <a:pt x="6154293" y="100581"/>
                  </a:cubicBezTo>
                  <a:cubicBezTo>
                    <a:pt x="6136577" y="100581"/>
                    <a:pt x="6118860" y="100581"/>
                    <a:pt x="6100287" y="101343"/>
                  </a:cubicBezTo>
                  <a:cubicBezTo>
                    <a:pt x="6081903" y="101819"/>
                    <a:pt x="6063615" y="102486"/>
                    <a:pt x="6045327" y="103438"/>
                  </a:cubicBezTo>
                  <a:cubicBezTo>
                    <a:pt x="6008656" y="104962"/>
                    <a:pt x="5972175" y="107439"/>
                    <a:pt x="5935980" y="110296"/>
                  </a:cubicBezTo>
                  <a:cubicBezTo>
                    <a:pt x="5790724" y="121631"/>
                    <a:pt x="5651659" y="142110"/>
                    <a:pt x="5523357" y="157635"/>
                  </a:cubicBezTo>
                  <a:cubicBezTo>
                    <a:pt x="5394484" y="173542"/>
                    <a:pt x="5273040" y="183543"/>
                    <a:pt x="5149882" y="185639"/>
                  </a:cubicBezTo>
                  <a:cubicBezTo>
                    <a:pt x="5027010" y="187925"/>
                    <a:pt x="4902803" y="182210"/>
                    <a:pt x="4777073" y="170685"/>
                  </a:cubicBezTo>
                  <a:lnTo>
                    <a:pt x="4729925" y="166208"/>
                  </a:lnTo>
                  <a:lnTo>
                    <a:pt x="4682585" y="161064"/>
                  </a:lnTo>
                  <a:cubicBezTo>
                    <a:pt x="4666869" y="159445"/>
                    <a:pt x="4650963" y="157350"/>
                    <a:pt x="4635151" y="155445"/>
                  </a:cubicBezTo>
                  <a:lnTo>
                    <a:pt x="4611434" y="152492"/>
                  </a:lnTo>
                  <a:cubicBezTo>
                    <a:pt x="4603623" y="151539"/>
                    <a:pt x="4595622" y="150587"/>
                    <a:pt x="4587145" y="149349"/>
                  </a:cubicBezTo>
                  <a:lnTo>
                    <a:pt x="4387977" y="122774"/>
                  </a:lnTo>
                  <a:lnTo>
                    <a:pt x="3989356" y="68577"/>
                  </a:lnTo>
                  <a:lnTo>
                    <a:pt x="3789140" y="42192"/>
                  </a:lnTo>
                  <a:lnTo>
                    <a:pt x="3689033" y="29143"/>
                  </a:lnTo>
                  <a:lnTo>
                    <a:pt x="3634835" y="22571"/>
                  </a:lnTo>
                  <a:cubicBezTo>
                    <a:pt x="3616452" y="20285"/>
                    <a:pt x="3598069" y="18380"/>
                    <a:pt x="3579876" y="16856"/>
                  </a:cubicBezTo>
                  <a:cubicBezTo>
                    <a:pt x="3433667" y="3140"/>
                    <a:pt x="3289840" y="-1622"/>
                    <a:pt x="3147441" y="473"/>
                  </a:cubicBezTo>
                  <a:cubicBezTo>
                    <a:pt x="3005138" y="2283"/>
                    <a:pt x="2864263" y="10188"/>
                    <a:pt x="2724722" y="22857"/>
                  </a:cubicBezTo>
                  <a:cubicBezTo>
                    <a:pt x="2445353" y="48098"/>
                    <a:pt x="2171129" y="90198"/>
                    <a:pt x="1898428" y="147730"/>
                  </a:cubicBezTo>
                  <a:cubicBezTo>
                    <a:pt x="1830134" y="162208"/>
                    <a:pt x="1762030" y="177448"/>
                    <a:pt x="1692878" y="195069"/>
                  </a:cubicBezTo>
                  <a:lnTo>
                    <a:pt x="1640205" y="208785"/>
                  </a:lnTo>
                  <a:lnTo>
                    <a:pt x="1592294" y="221643"/>
                  </a:lnTo>
                  <a:cubicBezTo>
                    <a:pt x="1561624" y="229740"/>
                    <a:pt x="1530858" y="238503"/>
                    <a:pt x="1500092" y="245551"/>
                  </a:cubicBezTo>
                  <a:cubicBezTo>
                    <a:pt x="1377125" y="276412"/>
                    <a:pt x="1253490" y="300987"/>
                    <a:pt x="1130046" y="318227"/>
                  </a:cubicBezTo>
                  <a:cubicBezTo>
                    <a:pt x="1068229" y="326895"/>
                    <a:pt x="1006602" y="333086"/>
                    <a:pt x="944880" y="337658"/>
                  </a:cubicBezTo>
                  <a:cubicBezTo>
                    <a:pt x="914114" y="339277"/>
                    <a:pt x="883253" y="341563"/>
                    <a:pt x="852583" y="341944"/>
                  </a:cubicBezTo>
                  <a:cubicBezTo>
                    <a:pt x="821817" y="343278"/>
                    <a:pt x="791147" y="342992"/>
                    <a:pt x="760476" y="343087"/>
                  </a:cubicBezTo>
                  <a:cubicBezTo>
                    <a:pt x="699230" y="342135"/>
                    <a:pt x="638175" y="338706"/>
                    <a:pt x="577215" y="332800"/>
                  </a:cubicBezTo>
                  <a:cubicBezTo>
                    <a:pt x="516255" y="326895"/>
                    <a:pt x="455771" y="317179"/>
                    <a:pt x="394907" y="305463"/>
                  </a:cubicBezTo>
                  <a:cubicBezTo>
                    <a:pt x="334137" y="293557"/>
                    <a:pt x="273368" y="278412"/>
                    <a:pt x="211265" y="261363"/>
                  </a:cubicBezTo>
                  <a:cubicBezTo>
                    <a:pt x="149066" y="244123"/>
                    <a:pt x="85820" y="224310"/>
                    <a:pt x="17526" y="204880"/>
                  </a:cubicBezTo>
                  <a:cubicBezTo>
                    <a:pt x="11716" y="203165"/>
                    <a:pt x="5906" y="201546"/>
                    <a:pt x="0" y="199927"/>
                  </a:cubicBezTo>
                  <a:lnTo>
                    <a:pt x="0" y="526920"/>
                  </a:lnTo>
                  <a:cubicBezTo>
                    <a:pt x="32576" y="541874"/>
                    <a:pt x="66104" y="557114"/>
                    <a:pt x="100298" y="571973"/>
                  </a:cubicBezTo>
                  <a:cubicBezTo>
                    <a:pt x="164973" y="600167"/>
                    <a:pt x="232410" y="626456"/>
                    <a:pt x="301562" y="649697"/>
                  </a:cubicBezTo>
                  <a:cubicBezTo>
                    <a:pt x="439865" y="696655"/>
                    <a:pt x="585216" y="728754"/>
                    <a:pt x="731044" y="746947"/>
                  </a:cubicBezTo>
                  <a:cubicBezTo>
                    <a:pt x="876967" y="764664"/>
                    <a:pt x="1023652" y="769426"/>
                    <a:pt x="1168241" y="762759"/>
                  </a:cubicBezTo>
                  <a:cubicBezTo>
                    <a:pt x="1313021" y="756663"/>
                    <a:pt x="1455896" y="740185"/>
                    <a:pt x="1596581" y="716944"/>
                  </a:cubicBezTo>
                  <a:cubicBezTo>
                    <a:pt x="1632014" y="711610"/>
                    <a:pt x="1666685" y="704371"/>
                    <a:pt x="1701641" y="697894"/>
                  </a:cubicBezTo>
                  <a:lnTo>
                    <a:pt x="1752124" y="688273"/>
                  </a:lnTo>
                  <a:lnTo>
                    <a:pt x="1797939" y="679891"/>
                  </a:lnTo>
                  <a:cubicBezTo>
                    <a:pt x="1860328" y="669128"/>
                    <a:pt x="1924431" y="658746"/>
                    <a:pt x="1988630" y="649316"/>
                  </a:cubicBezTo>
                  <a:cubicBezTo>
                    <a:pt x="2117217" y="630838"/>
                    <a:pt x="2246852" y="614645"/>
                    <a:pt x="2376297" y="601691"/>
                  </a:cubicBezTo>
                  <a:cubicBezTo>
                    <a:pt x="2441067" y="595214"/>
                    <a:pt x="2505742" y="589118"/>
                    <a:pt x="2570416" y="584165"/>
                  </a:cubicBezTo>
                  <a:cubicBezTo>
                    <a:pt x="2635091" y="579402"/>
                    <a:pt x="2699671" y="574831"/>
                    <a:pt x="2764155" y="571497"/>
                  </a:cubicBezTo>
                  <a:cubicBezTo>
                    <a:pt x="2828639" y="568068"/>
                    <a:pt x="2892933" y="565401"/>
                    <a:pt x="2956941" y="564163"/>
                  </a:cubicBezTo>
                  <a:cubicBezTo>
                    <a:pt x="3021045" y="562353"/>
                    <a:pt x="3084766" y="561972"/>
                    <a:pt x="3148298" y="562639"/>
                  </a:cubicBezTo>
                  <a:cubicBezTo>
                    <a:pt x="3211735" y="563305"/>
                    <a:pt x="3274695" y="565591"/>
                    <a:pt x="3337274" y="568544"/>
                  </a:cubicBezTo>
                  <a:cubicBezTo>
                    <a:pt x="3399568" y="572259"/>
                    <a:pt x="3461671" y="576259"/>
                    <a:pt x="3522345" y="583308"/>
                  </a:cubicBezTo>
                  <a:cubicBezTo>
                    <a:pt x="3537680" y="584737"/>
                    <a:pt x="3552730" y="586737"/>
                    <a:pt x="3567779" y="588642"/>
                  </a:cubicBezTo>
                  <a:lnTo>
                    <a:pt x="3613785" y="594357"/>
                  </a:lnTo>
                  <a:lnTo>
                    <a:pt x="3713798" y="607882"/>
                  </a:lnTo>
                  <a:lnTo>
                    <a:pt x="3913823" y="634838"/>
                  </a:lnTo>
                  <a:cubicBezTo>
                    <a:pt x="4047268" y="652078"/>
                    <a:pt x="4180904" y="670366"/>
                    <a:pt x="4315873" y="686273"/>
                  </a:cubicBezTo>
                  <a:lnTo>
                    <a:pt x="4517422" y="710086"/>
                  </a:lnTo>
                  <a:cubicBezTo>
                    <a:pt x="4586573" y="717896"/>
                    <a:pt x="4657916" y="725992"/>
                    <a:pt x="4728972" y="731422"/>
                  </a:cubicBezTo>
                  <a:cubicBezTo>
                    <a:pt x="4871371" y="743042"/>
                    <a:pt x="5016627" y="748376"/>
                    <a:pt x="5162931" y="744185"/>
                  </a:cubicBezTo>
                  <a:cubicBezTo>
                    <a:pt x="5308949" y="740566"/>
                    <a:pt x="5456111" y="725611"/>
                    <a:pt x="5594033" y="706466"/>
                  </a:cubicBezTo>
                  <a:cubicBezTo>
                    <a:pt x="5732621" y="687511"/>
                    <a:pt x="5859876" y="667033"/>
                    <a:pt x="5982939" y="655793"/>
                  </a:cubicBezTo>
                  <a:cubicBezTo>
                    <a:pt x="6013799" y="652936"/>
                    <a:pt x="6044375" y="650364"/>
                    <a:pt x="6075045" y="648459"/>
                  </a:cubicBezTo>
                  <a:cubicBezTo>
                    <a:pt x="6105906" y="646363"/>
                    <a:pt x="6135529" y="645125"/>
                    <a:pt x="6167819" y="643887"/>
                  </a:cubicBezTo>
                  <a:cubicBezTo>
                    <a:pt x="6230779" y="641125"/>
                    <a:pt x="6295930" y="640077"/>
                    <a:pt x="6361081" y="639124"/>
                  </a:cubicBezTo>
                  <a:cubicBezTo>
                    <a:pt x="6491955" y="637981"/>
                    <a:pt x="6624638" y="638553"/>
                    <a:pt x="6757321" y="640458"/>
                  </a:cubicBezTo>
                  <a:cubicBezTo>
                    <a:pt x="6890195" y="642553"/>
                    <a:pt x="7023449" y="645030"/>
                    <a:pt x="7156704" y="649030"/>
                  </a:cubicBezTo>
                  <a:cubicBezTo>
                    <a:pt x="7289959" y="652650"/>
                    <a:pt x="7423404" y="656841"/>
                    <a:pt x="7556373" y="662365"/>
                  </a:cubicBezTo>
                  <a:cubicBezTo>
                    <a:pt x="7689152" y="667509"/>
                    <a:pt x="7822502" y="673986"/>
                    <a:pt x="7952328" y="682177"/>
                  </a:cubicBezTo>
                  <a:lnTo>
                    <a:pt x="8000714" y="685511"/>
                  </a:lnTo>
                  <a:cubicBezTo>
                    <a:pt x="8016811" y="686654"/>
                    <a:pt x="8031670" y="688178"/>
                    <a:pt x="8047196" y="689416"/>
                  </a:cubicBezTo>
                  <a:lnTo>
                    <a:pt x="8097965" y="693893"/>
                  </a:lnTo>
                  <a:cubicBezTo>
                    <a:pt x="8116539" y="695417"/>
                    <a:pt x="8134731" y="696846"/>
                    <a:pt x="8152733" y="697894"/>
                  </a:cubicBezTo>
                  <a:cubicBezTo>
                    <a:pt x="8224647" y="701989"/>
                    <a:pt x="8294465" y="704085"/>
                    <a:pt x="8363903" y="705133"/>
                  </a:cubicBezTo>
                  <a:cubicBezTo>
                    <a:pt x="8502777" y="706657"/>
                    <a:pt x="8640223" y="704180"/>
                    <a:pt x="8777764" y="698084"/>
                  </a:cubicBezTo>
                  <a:cubicBezTo>
                    <a:pt x="8912352" y="692083"/>
                    <a:pt x="9046845" y="682749"/>
                    <a:pt x="9182005" y="668366"/>
                  </a:cubicBezTo>
                  <a:lnTo>
                    <a:pt x="9182005" y="351088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0D70F5A-E4D4-F1A7-FBBE-2B7FCA1937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4672" y="4580785"/>
            <a:ext cx="9416898" cy="484374"/>
          </a:xfrm>
        </p:spPr>
        <p:txBody>
          <a:bodyPr anchor="b">
            <a:normAutofit/>
          </a:bodyPr>
          <a:lstStyle/>
          <a:p>
            <a:pPr algn="l"/>
            <a:r>
              <a:rPr lang="en-US" sz="2000" dirty="0">
                <a:solidFill>
                  <a:schemeClr val="tx2"/>
                </a:solidFill>
              </a:rPr>
              <a:t>BY NETALIYEVA YELDANA</a:t>
            </a:r>
            <a:endParaRPr lang="ru-KZ" sz="2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63187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745429C-EA38-CF24-0794-7A9168E7A6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41506"/>
          </a:xfrm>
        </p:spPr>
        <p:txBody>
          <a:bodyPr/>
          <a:lstStyle/>
          <a:p>
            <a:r>
              <a:rPr lang="en-US" dirty="0"/>
              <a:t>Outputting results</a:t>
            </a:r>
            <a:endParaRPr lang="ru-KZ" dirty="0"/>
          </a:p>
        </p:txBody>
      </p:sp>
      <p:pic>
        <p:nvPicPr>
          <p:cNvPr id="4" name="2022-12-01 03-46-40">
            <a:hlinkClick r:id="" action="ppaction://media"/>
            <a:extLst>
              <a:ext uri="{FF2B5EF4-FFF2-40B4-BE49-F238E27FC236}">
                <a16:creationId xmlns:a16="http://schemas.microsoft.com/office/drawing/2014/main" id="{2174FC3F-FEF0-64EF-3AB2-D75AC3734889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27263" y="1225485"/>
            <a:ext cx="8836346" cy="4970332"/>
          </a:xfrm>
        </p:spPr>
      </p:pic>
    </p:spTree>
    <p:extLst>
      <p:ext uri="{BB962C8B-B14F-4D97-AF65-F5344CB8AC3E}">
        <p14:creationId xmlns:p14="http://schemas.microsoft.com/office/powerpoint/2010/main" val="1701230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6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D5AE7AE-9CE3-9CD1-8DAA-28AEBCF53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Scroll bar</a:t>
            </a:r>
            <a:endParaRPr lang="ru-KZ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FC9654C-822E-4B67-1C61-7C5F2B5A71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5713" y="1574276"/>
            <a:ext cx="10879318" cy="5017466"/>
          </a:xfrm>
        </p:spPr>
        <p:txBody>
          <a:bodyPr>
            <a:normAutofit/>
          </a:bodyPr>
          <a:lstStyle/>
          <a:p>
            <a:pPr marL="971550" lvl="1" indent="-514350">
              <a:buFont typeface="+mj-lt"/>
              <a:buAutoNum type="arabicPeriod"/>
            </a:pP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.scroll_bar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Scrollbar(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.frame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orient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"vertical"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Create a scroll bar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971550" lvl="1" indent="-514350">
              <a:buFont typeface="+mj-lt"/>
              <a:buAutoNum type="arabicPeriod"/>
            </a:pP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.text_widget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Text(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.frame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yscrollcommand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.scroll_bar.set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Create a 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text_widget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971550" lvl="1" indent="-514350">
              <a:buFont typeface="+mj-lt"/>
              <a:buAutoNum type="arabicPeriod"/>
            </a:pP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.scroll_bar.grid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row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column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rowspan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Pack the scroll bar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971550" lvl="1" indent="-514350">
              <a:buFont typeface="+mj-lt"/>
              <a:buAutoNum type="arabicPeriod"/>
            </a:pP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.scroll_bar.config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command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.text_widget.yview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Attach the scrollbar with the text widget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971550" lvl="1" indent="-514350">
              <a:buFont typeface="+mj-lt"/>
              <a:buAutoNum type="arabicPeriod"/>
            </a:pP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.text_widget.grid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row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column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rowspan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columnspan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Pack the text widget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971550" lvl="1" indent="-514350">
              <a:buFont typeface="+mj-lt"/>
              <a:buAutoNum type="arabicPeriod"/>
            </a:pP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.text_widget.insert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(END, 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.to_print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Insert text into the text widget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ru-KZ" dirty="0"/>
          </a:p>
        </p:txBody>
      </p:sp>
    </p:spTree>
    <p:extLst>
      <p:ext uri="{BB962C8B-B14F-4D97-AF65-F5344CB8AC3E}">
        <p14:creationId xmlns:p14="http://schemas.microsoft.com/office/powerpoint/2010/main" val="8540192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9">
            <a:extLst>
              <a:ext uri="{FF2B5EF4-FFF2-40B4-BE49-F238E27FC236}">
                <a16:creationId xmlns:a16="http://schemas.microsoft.com/office/drawing/2014/main" id="{1C574E90-1949-4924-B663-AEA13DB791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11">
            <a:extLst>
              <a:ext uri="{FF2B5EF4-FFF2-40B4-BE49-F238E27FC236}">
                <a16:creationId xmlns:a16="http://schemas.microsoft.com/office/drawing/2014/main" id="{3CD1EA40-7116-4FCB-9369-70F29FAA91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646960" cy="38546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B338775-6DBB-CFB2-11C5-A35C77D8F8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1344" y="710273"/>
            <a:ext cx="4352315" cy="2813320"/>
          </a:xfrm>
        </p:spPr>
        <p:txBody>
          <a:bodyPr>
            <a:normAutofit/>
          </a:bodyPr>
          <a:lstStyle/>
          <a:p>
            <a:r>
              <a:rPr lang="en-US"/>
              <a:t>Buttons</a:t>
            </a:r>
            <a:br>
              <a:rPr lang="en-US"/>
            </a:br>
            <a:endParaRPr lang="ru-KZ" dirty="0"/>
          </a:p>
        </p:txBody>
      </p:sp>
      <p:sp>
        <p:nvSpPr>
          <p:cNvPr id="40" name="Rectangle 13">
            <a:extLst>
              <a:ext uri="{FF2B5EF4-FFF2-40B4-BE49-F238E27FC236}">
                <a16:creationId xmlns:a16="http://schemas.microsoft.com/office/drawing/2014/main" id="{D9F5512A-48E1-4C07-B75E-3CCC517B6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36484" cy="38546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CF1CD8B-D430-49E7-8630-84152C414E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5528" y="73152"/>
            <a:ext cx="1178966" cy="232963"/>
            <a:chOff x="7763256" y="73152"/>
            <a:chExt cx="1178966" cy="232963"/>
          </a:xfrm>
        </p:grpSpPr>
        <p:sp>
          <p:nvSpPr>
            <p:cNvPr id="17" name="Rectangle 64">
              <a:extLst>
                <a:ext uri="{FF2B5EF4-FFF2-40B4-BE49-F238E27FC236}">
                  <a16:creationId xmlns:a16="http://schemas.microsoft.com/office/drawing/2014/main" id="{1F5B8298-9AB4-45B4-B28E-C8C1A26440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66">
              <a:extLst>
                <a:ext uri="{FF2B5EF4-FFF2-40B4-BE49-F238E27FC236}">
                  <a16:creationId xmlns:a16="http://schemas.microsoft.com/office/drawing/2014/main" id="{100AEF19-4AE6-42BE-81E6-95700DB853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64">
              <a:extLst>
                <a:ext uri="{FF2B5EF4-FFF2-40B4-BE49-F238E27FC236}">
                  <a16:creationId xmlns:a16="http://schemas.microsoft.com/office/drawing/2014/main" id="{1192B5C1-AE13-49EA-82FD-F3C3BC02AB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66">
              <a:extLst>
                <a:ext uri="{FF2B5EF4-FFF2-40B4-BE49-F238E27FC236}">
                  <a16:creationId xmlns:a16="http://schemas.microsoft.com/office/drawing/2014/main" id="{713612B5-8E9D-4FEF-86B9-52A0FABD8A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64">
              <a:extLst>
                <a:ext uri="{FF2B5EF4-FFF2-40B4-BE49-F238E27FC236}">
                  <a16:creationId xmlns:a16="http://schemas.microsoft.com/office/drawing/2014/main" id="{14FC746D-B820-44A3-B1B3-53B690BC2B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66">
              <a:extLst>
                <a:ext uri="{FF2B5EF4-FFF2-40B4-BE49-F238E27FC236}">
                  <a16:creationId xmlns:a16="http://schemas.microsoft.com/office/drawing/2014/main" id="{8778550A-567F-40F6-A77F-2E2B501759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64">
              <a:extLst>
                <a:ext uri="{FF2B5EF4-FFF2-40B4-BE49-F238E27FC236}">
                  <a16:creationId xmlns:a16="http://schemas.microsoft.com/office/drawing/2014/main" id="{C28C989E-85FD-4D1C-AF77-82F4B985FD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66">
              <a:extLst>
                <a:ext uri="{FF2B5EF4-FFF2-40B4-BE49-F238E27FC236}">
                  <a16:creationId xmlns:a16="http://schemas.microsoft.com/office/drawing/2014/main" id="{58FDDCED-5FC6-4B14-A0E2-DF4310ED96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64">
              <a:extLst>
                <a:ext uri="{FF2B5EF4-FFF2-40B4-BE49-F238E27FC236}">
                  <a16:creationId xmlns:a16="http://schemas.microsoft.com/office/drawing/2014/main" id="{E80E854B-CCEB-4CEF-B465-561C4C872A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66">
              <a:extLst>
                <a:ext uri="{FF2B5EF4-FFF2-40B4-BE49-F238E27FC236}">
                  <a16:creationId xmlns:a16="http://schemas.microsoft.com/office/drawing/2014/main" id="{02BED26F-9C32-4DF8-8739-D89F6F0591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64">
              <a:extLst>
                <a:ext uri="{FF2B5EF4-FFF2-40B4-BE49-F238E27FC236}">
                  <a16:creationId xmlns:a16="http://schemas.microsoft.com/office/drawing/2014/main" id="{CE3B71C9-F500-46F1-8D17-C3EF4DA5FD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66">
              <a:extLst>
                <a:ext uri="{FF2B5EF4-FFF2-40B4-BE49-F238E27FC236}">
                  <a16:creationId xmlns:a16="http://schemas.microsoft.com/office/drawing/2014/main" id="{C14431D0-29B6-473C-B2FD-4661864DA4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64">
              <a:extLst>
                <a:ext uri="{FF2B5EF4-FFF2-40B4-BE49-F238E27FC236}">
                  <a16:creationId xmlns:a16="http://schemas.microsoft.com/office/drawing/2014/main" id="{D10457BA-9444-4642-861C-78120DD8D4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66">
              <a:extLst>
                <a:ext uri="{FF2B5EF4-FFF2-40B4-BE49-F238E27FC236}">
                  <a16:creationId xmlns:a16="http://schemas.microsoft.com/office/drawing/2014/main" id="{27C95C30-0364-4C32-B686-0C366086A4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64">
              <a:extLst>
                <a:ext uri="{FF2B5EF4-FFF2-40B4-BE49-F238E27FC236}">
                  <a16:creationId xmlns:a16="http://schemas.microsoft.com/office/drawing/2014/main" id="{A0BDEDBA-CA15-41EE-B2C6-8A973B5E62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66">
              <a:extLst>
                <a:ext uri="{FF2B5EF4-FFF2-40B4-BE49-F238E27FC236}">
                  <a16:creationId xmlns:a16="http://schemas.microsoft.com/office/drawing/2014/main" id="{702B9007-982C-4F69-A443-B07F3BEFD6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64">
              <a:extLst>
                <a:ext uri="{FF2B5EF4-FFF2-40B4-BE49-F238E27FC236}">
                  <a16:creationId xmlns:a16="http://schemas.microsoft.com/office/drawing/2014/main" id="{28596B48-F33B-451E-8C2D-3525B33876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66">
              <a:extLst>
                <a:ext uri="{FF2B5EF4-FFF2-40B4-BE49-F238E27FC236}">
                  <a16:creationId xmlns:a16="http://schemas.microsoft.com/office/drawing/2014/main" id="{4B493BB9-A171-4B97-B05A-187E03FFAB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64">
              <a:extLst>
                <a:ext uri="{FF2B5EF4-FFF2-40B4-BE49-F238E27FC236}">
                  <a16:creationId xmlns:a16="http://schemas.microsoft.com/office/drawing/2014/main" id="{973B8111-A5EB-4EE8-9813-8495336F67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66">
              <a:extLst>
                <a:ext uri="{FF2B5EF4-FFF2-40B4-BE49-F238E27FC236}">
                  <a16:creationId xmlns:a16="http://schemas.microsoft.com/office/drawing/2014/main" id="{6A4F8D39-9886-490F-B7A9-3B2693299A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16FD523-FA50-BD9C-D510-6549512DF4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2569" y="1208803"/>
            <a:ext cx="5977881" cy="1509414"/>
          </a:xfrm>
          <a:prstGeom prst="rect">
            <a:avLst/>
          </a:prstGeom>
        </p:spPr>
      </p:pic>
      <p:sp>
        <p:nvSpPr>
          <p:cNvPr id="3" name="Объект 2">
            <a:extLst>
              <a:ext uri="{FF2B5EF4-FFF2-40B4-BE49-F238E27FC236}">
                <a16:creationId xmlns:a16="http://schemas.microsoft.com/office/drawing/2014/main" id="{51CA230C-5857-A37D-E93E-96E2B95E9F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519" y="4099034"/>
            <a:ext cx="10785191" cy="2196771"/>
          </a:xfrm>
        </p:spPr>
        <p:txBody>
          <a:bodyPr anchor="ctr"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#Buttons </a:t>
            </a:r>
            <a:endParaRPr lang="en-US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.calculate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Button(</a:t>
            </a:r>
            <a:r>
              <a:rPr lang="en-US" sz="14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.frame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"Calculate"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font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=(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"Arial Bold"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12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lang="en-US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command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4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.get_matrix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).grid(</a:t>
            </a:r>
            <a:r>
              <a:rPr lang="en-US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row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column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pady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</a:t>
            </a:r>
            <a:r>
              <a:rPr lang="en-US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.clear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Button(</a:t>
            </a:r>
            <a:r>
              <a:rPr lang="en-US" sz="14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.frame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"Clear"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font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=(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"Arial Bold"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12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lang="en-US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command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4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.clear_page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).grid(</a:t>
            </a:r>
            <a:r>
              <a:rPr lang="en-US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row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column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pady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</a:t>
            </a:r>
            <a:r>
              <a:rPr lang="en-US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ru-KZ" sz="2000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5271697-90F1-4A23-8EF2-0179F2EAFA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6492875"/>
            <a:ext cx="12191999" cy="36512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778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50C687-86B5-4248-BEBB-0B59B79770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CD1EA40-7116-4FCB-9369-70F29FAA91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"/>
            <a:ext cx="6006663" cy="323398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1181F4D-8FF3-982D-12F2-3137FD9FE5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6648" y="721805"/>
            <a:ext cx="4264888" cy="2221992"/>
          </a:xfrm>
        </p:spPr>
        <p:txBody>
          <a:bodyPr>
            <a:normAutofit/>
          </a:bodyPr>
          <a:lstStyle/>
          <a:p>
            <a:r>
              <a:rPr lang="en-US" sz="4200"/>
              <a:t>Buttons </a:t>
            </a:r>
            <a:br>
              <a:rPr lang="en-US" sz="4200"/>
            </a:br>
            <a:r>
              <a:rPr lang="en-US" sz="4200"/>
              <a:t>calculate</a:t>
            </a:r>
            <a:endParaRPr lang="ru-KZ" sz="42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5271697-90F1-4A23-8EF2-0179F2EAFA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"/>
            <a:ext cx="606972" cy="323398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9B4CF53-BC95-46A2-B37D-D05450472B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88720" y="73152"/>
            <a:ext cx="1178966" cy="232963"/>
            <a:chOff x="7763256" y="73152"/>
            <a:chExt cx="1178966" cy="232963"/>
          </a:xfrm>
        </p:grpSpPr>
        <p:sp>
          <p:nvSpPr>
            <p:cNvPr id="17" name="Rectangle 64">
              <a:extLst>
                <a:ext uri="{FF2B5EF4-FFF2-40B4-BE49-F238E27FC236}">
                  <a16:creationId xmlns:a16="http://schemas.microsoft.com/office/drawing/2014/main" id="{82FB6946-B6BC-49D3-BB97-5BB97BCDA6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66">
              <a:extLst>
                <a:ext uri="{FF2B5EF4-FFF2-40B4-BE49-F238E27FC236}">
                  <a16:creationId xmlns:a16="http://schemas.microsoft.com/office/drawing/2014/main" id="{D7D05801-3139-44B5-9BA4-80BF38143E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64">
              <a:extLst>
                <a:ext uri="{FF2B5EF4-FFF2-40B4-BE49-F238E27FC236}">
                  <a16:creationId xmlns:a16="http://schemas.microsoft.com/office/drawing/2014/main" id="{C1285406-A9A8-420E-B8E4-793B60049A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66">
              <a:extLst>
                <a:ext uri="{FF2B5EF4-FFF2-40B4-BE49-F238E27FC236}">
                  <a16:creationId xmlns:a16="http://schemas.microsoft.com/office/drawing/2014/main" id="{8B3D20EE-1C4E-4D4C-BCA6-8EDFF7C504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64">
              <a:extLst>
                <a:ext uri="{FF2B5EF4-FFF2-40B4-BE49-F238E27FC236}">
                  <a16:creationId xmlns:a16="http://schemas.microsoft.com/office/drawing/2014/main" id="{C1515A89-664B-462C-9F5A-1E58EC54BF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66">
              <a:extLst>
                <a:ext uri="{FF2B5EF4-FFF2-40B4-BE49-F238E27FC236}">
                  <a16:creationId xmlns:a16="http://schemas.microsoft.com/office/drawing/2014/main" id="{A3161A7D-FA76-4326-BAB9-6E0233A01A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64">
              <a:extLst>
                <a:ext uri="{FF2B5EF4-FFF2-40B4-BE49-F238E27FC236}">
                  <a16:creationId xmlns:a16="http://schemas.microsoft.com/office/drawing/2014/main" id="{AA24BE7B-1AAC-463B-9FEF-7590317F45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66">
              <a:extLst>
                <a:ext uri="{FF2B5EF4-FFF2-40B4-BE49-F238E27FC236}">
                  <a16:creationId xmlns:a16="http://schemas.microsoft.com/office/drawing/2014/main" id="{56AB4F15-4844-457A-AF46-3D1D1AE340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64">
              <a:extLst>
                <a:ext uri="{FF2B5EF4-FFF2-40B4-BE49-F238E27FC236}">
                  <a16:creationId xmlns:a16="http://schemas.microsoft.com/office/drawing/2014/main" id="{2260C4BD-CAAF-4776-AD3C-8449E47500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66">
              <a:extLst>
                <a:ext uri="{FF2B5EF4-FFF2-40B4-BE49-F238E27FC236}">
                  <a16:creationId xmlns:a16="http://schemas.microsoft.com/office/drawing/2014/main" id="{BFEFE041-1ED6-448D-AB61-539755AB96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64">
              <a:extLst>
                <a:ext uri="{FF2B5EF4-FFF2-40B4-BE49-F238E27FC236}">
                  <a16:creationId xmlns:a16="http://schemas.microsoft.com/office/drawing/2014/main" id="{91B5294C-A473-487E-B001-D0B9E60EA6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66">
              <a:extLst>
                <a:ext uri="{FF2B5EF4-FFF2-40B4-BE49-F238E27FC236}">
                  <a16:creationId xmlns:a16="http://schemas.microsoft.com/office/drawing/2014/main" id="{1CB2FBA8-54F5-4AAC-A317-EE8CD705E5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64">
              <a:extLst>
                <a:ext uri="{FF2B5EF4-FFF2-40B4-BE49-F238E27FC236}">
                  <a16:creationId xmlns:a16="http://schemas.microsoft.com/office/drawing/2014/main" id="{260C043C-3DD1-45AE-8C57-3B00D0583E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66">
              <a:extLst>
                <a:ext uri="{FF2B5EF4-FFF2-40B4-BE49-F238E27FC236}">
                  <a16:creationId xmlns:a16="http://schemas.microsoft.com/office/drawing/2014/main" id="{2AF05C5C-202A-4D8F-BE6C-10BBC01B04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64">
              <a:extLst>
                <a:ext uri="{FF2B5EF4-FFF2-40B4-BE49-F238E27FC236}">
                  <a16:creationId xmlns:a16="http://schemas.microsoft.com/office/drawing/2014/main" id="{D5F0CE7E-3C13-48B7-B758-56D1ECF993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66">
              <a:extLst>
                <a:ext uri="{FF2B5EF4-FFF2-40B4-BE49-F238E27FC236}">
                  <a16:creationId xmlns:a16="http://schemas.microsoft.com/office/drawing/2014/main" id="{62231363-AC94-4C4D-A832-B5F6C25F02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64">
              <a:extLst>
                <a:ext uri="{FF2B5EF4-FFF2-40B4-BE49-F238E27FC236}">
                  <a16:creationId xmlns:a16="http://schemas.microsoft.com/office/drawing/2014/main" id="{109068F2-E473-4D37-8B86-E277B12CE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66">
              <a:extLst>
                <a:ext uri="{FF2B5EF4-FFF2-40B4-BE49-F238E27FC236}">
                  <a16:creationId xmlns:a16="http://schemas.microsoft.com/office/drawing/2014/main" id="{69243EA3-CC31-43A5-B7BA-8077D99453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64">
              <a:extLst>
                <a:ext uri="{FF2B5EF4-FFF2-40B4-BE49-F238E27FC236}">
                  <a16:creationId xmlns:a16="http://schemas.microsoft.com/office/drawing/2014/main" id="{81597D69-9411-4FE0-9741-385ED1D45C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66">
              <a:extLst>
                <a:ext uri="{FF2B5EF4-FFF2-40B4-BE49-F238E27FC236}">
                  <a16:creationId xmlns:a16="http://schemas.microsoft.com/office/drawing/2014/main" id="{AEC6CFC5-C230-4B82-B3DA-852FC60C2E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D9F5512A-48E1-4C07-B75E-3CCC517B6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233984"/>
            <a:ext cx="606972" cy="36240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809AD3A-44A6-01B0-3B30-E02C6369EA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2380" y="3584001"/>
            <a:ext cx="4264888" cy="3233984"/>
          </a:xfrm>
        </p:spPr>
        <p:txBody>
          <a:bodyPr anchor="ctr">
            <a:normAutofit/>
          </a:bodyPr>
          <a:lstStyle/>
          <a:p>
            <a:pPr>
              <a:buFont typeface="+mj-lt"/>
              <a:buAutoNum type="arabicPeriod"/>
            </a:pP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get_matrix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pPr>
              <a:buFont typeface="+mj-lt"/>
              <a:buAutoNum type="arabicPeriod"/>
            </a:pP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.row_num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2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.row.get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pPr>
              <a:buFont typeface="+mj-lt"/>
              <a:buAutoNum type="arabicPeriod"/>
            </a:pP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.column_num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2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.column.get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pPr>
              <a:buFont typeface="+mj-lt"/>
              <a:buAutoNum type="arabicPeriod"/>
            </a:pP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matrix = </a:t>
            </a:r>
            <a:r>
              <a:rPr lang="en-US" sz="12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pPr>
              <a:buFont typeface="+mj-lt"/>
              <a:buAutoNum type="arabicPeriod"/>
            </a:pP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.entry_boxes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)):</a:t>
            </a:r>
          </a:p>
          <a:p>
            <a:pPr>
              <a:buFont typeface="+mj-lt"/>
              <a:buAutoNum type="arabicPeriod"/>
            </a:pP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matrix.append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.entry_boxes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].get())</a:t>
            </a:r>
          </a:p>
          <a:p>
            <a:pPr>
              <a:buFont typeface="+mj-lt"/>
              <a:buAutoNum type="arabicPeriod"/>
            </a:pP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.A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np.array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np.array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(matrix).reshape(</a:t>
            </a:r>
            <a:r>
              <a:rPr lang="en-US" sz="12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.row_num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lang="en-US" sz="12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.column_num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)), 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dtype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2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buFont typeface="+mj-lt"/>
              <a:buAutoNum type="arabicPeriod"/>
            </a:pP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.SVD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endParaRPr lang="ru-KZ" sz="18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E9598DF-5601-ABA0-CB69-E7343841F0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7040" y="2724334"/>
            <a:ext cx="5526788" cy="1409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3396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50C687-86B5-4248-BEBB-0B59B79770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CD1EA40-7116-4FCB-9369-70F29FAA91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"/>
            <a:ext cx="6006663" cy="323398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809481F-AC77-DC74-55C4-C58A883BF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6648" y="721805"/>
            <a:ext cx="4264888" cy="2221992"/>
          </a:xfrm>
        </p:spPr>
        <p:txBody>
          <a:bodyPr>
            <a:normAutofit/>
          </a:bodyPr>
          <a:lstStyle/>
          <a:p>
            <a:r>
              <a:rPr lang="en-US" sz="4200"/>
              <a:t>Buttons </a:t>
            </a:r>
            <a:br>
              <a:rPr lang="en-US" sz="4200"/>
            </a:br>
            <a:r>
              <a:rPr lang="en-US" sz="4200"/>
              <a:t>clear</a:t>
            </a:r>
            <a:endParaRPr lang="ru-KZ" sz="42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5271697-90F1-4A23-8EF2-0179F2EAFA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"/>
            <a:ext cx="606972" cy="323398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9B4CF53-BC95-46A2-B37D-D05450472B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88720" y="73152"/>
            <a:ext cx="1178966" cy="232963"/>
            <a:chOff x="7763256" y="73152"/>
            <a:chExt cx="1178966" cy="232963"/>
          </a:xfrm>
        </p:grpSpPr>
        <p:sp>
          <p:nvSpPr>
            <p:cNvPr id="17" name="Rectangle 64">
              <a:extLst>
                <a:ext uri="{FF2B5EF4-FFF2-40B4-BE49-F238E27FC236}">
                  <a16:creationId xmlns:a16="http://schemas.microsoft.com/office/drawing/2014/main" id="{82FB6946-B6BC-49D3-BB97-5BB97BCDA6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66">
              <a:extLst>
                <a:ext uri="{FF2B5EF4-FFF2-40B4-BE49-F238E27FC236}">
                  <a16:creationId xmlns:a16="http://schemas.microsoft.com/office/drawing/2014/main" id="{D7D05801-3139-44B5-9BA4-80BF38143E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64">
              <a:extLst>
                <a:ext uri="{FF2B5EF4-FFF2-40B4-BE49-F238E27FC236}">
                  <a16:creationId xmlns:a16="http://schemas.microsoft.com/office/drawing/2014/main" id="{C1285406-A9A8-420E-B8E4-793B60049A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66">
              <a:extLst>
                <a:ext uri="{FF2B5EF4-FFF2-40B4-BE49-F238E27FC236}">
                  <a16:creationId xmlns:a16="http://schemas.microsoft.com/office/drawing/2014/main" id="{8B3D20EE-1C4E-4D4C-BCA6-8EDFF7C504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64">
              <a:extLst>
                <a:ext uri="{FF2B5EF4-FFF2-40B4-BE49-F238E27FC236}">
                  <a16:creationId xmlns:a16="http://schemas.microsoft.com/office/drawing/2014/main" id="{C1515A89-664B-462C-9F5A-1E58EC54BF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66">
              <a:extLst>
                <a:ext uri="{FF2B5EF4-FFF2-40B4-BE49-F238E27FC236}">
                  <a16:creationId xmlns:a16="http://schemas.microsoft.com/office/drawing/2014/main" id="{A3161A7D-FA76-4326-BAB9-6E0233A01A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64">
              <a:extLst>
                <a:ext uri="{FF2B5EF4-FFF2-40B4-BE49-F238E27FC236}">
                  <a16:creationId xmlns:a16="http://schemas.microsoft.com/office/drawing/2014/main" id="{AA24BE7B-1AAC-463B-9FEF-7590317F45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66">
              <a:extLst>
                <a:ext uri="{FF2B5EF4-FFF2-40B4-BE49-F238E27FC236}">
                  <a16:creationId xmlns:a16="http://schemas.microsoft.com/office/drawing/2014/main" id="{56AB4F15-4844-457A-AF46-3D1D1AE340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64">
              <a:extLst>
                <a:ext uri="{FF2B5EF4-FFF2-40B4-BE49-F238E27FC236}">
                  <a16:creationId xmlns:a16="http://schemas.microsoft.com/office/drawing/2014/main" id="{2260C4BD-CAAF-4776-AD3C-8449E47500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66">
              <a:extLst>
                <a:ext uri="{FF2B5EF4-FFF2-40B4-BE49-F238E27FC236}">
                  <a16:creationId xmlns:a16="http://schemas.microsoft.com/office/drawing/2014/main" id="{BFEFE041-1ED6-448D-AB61-539755AB96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64">
              <a:extLst>
                <a:ext uri="{FF2B5EF4-FFF2-40B4-BE49-F238E27FC236}">
                  <a16:creationId xmlns:a16="http://schemas.microsoft.com/office/drawing/2014/main" id="{91B5294C-A473-487E-B001-D0B9E60EA6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66">
              <a:extLst>
                <a:ext uri="{FF2B5EF4-FFF2-40B4-BE49-F238E27FC236}">
                  <a16:creationId xmlns:a16="http://schemas.microsoft.com/office/drawing/2014/main" id="{1CB2FBA8-54F5-4AAC-A317-EE8CD705E5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64">
              <a:extLst>
                <a:ext uri="{FF2B5EF4-FFF2-40B4-BE49-F238E27FC236}">
                  <a16:creationId xmlns:a16="http://schemas.microsoft.com/office/drawing/2014/main" id="{260C043C-3DD1-45AE-8C57-3B00D0583E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66">
              <a:extLst>
                <a:ext uri="{FF2B5EF4-FFF2-40B4-BE49-F238E27FC236}">
                  <a16:creationId xmlns:a16="http://schemas.microsoft.com/office/drawing/2014/main" id="{2AF05C5C-202A-4D8F-BE6C-10BBC01B04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64">
              <a:extLst>
                <a:ext uri="{FF2B5EF4-FFF2-40B4-BE49-F238E27FC236}">
                  <a16:creationId xmlns:a16="http://schemas.microsoft.com/office/drawing/2014/main" id="{D5F0CE7E-3C13-48B7-B758-56D1ECF993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66">
              <a:extLst>
                <a:ext uri="{FF2B5EF4-FFF2-40B4-BE49-F238E27FC236}">
                  <a16:creationId xmlns:a16="http://schemas.microsoft.com/office/drawing/2014/main" id="{62231363-AC94-4C4D-A832-B5F6C25F02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64">
              <a:extLst>
                <a:ext uri="{FF2B5EF4-FFF2-40B4-BE49-F238E27FC236}">
                  <a16:creationId xmlns:a16="http://schemas.microsoft.com/office/drawing/2014/main" id="{109068F2-E473-4D37-8B86-E277B12CE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66">
              <a:extLst>
                <a:ext uri="{FF2B5EF4-FFF2-40B4-BE49-F238E27FC236}">
                  <a16:creationId xmlns:a16="http://schemas.microsoft.com/office/drawing/2014/main" id="{69243EA3-CC31-43A5-B7BA-8077D99453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64">
              <a:extLst>
                <a:ext uri="{FF2B5EF4-FFF2-40B4-BE49-F238E27FC236}">
                  <a16:creationId xmlns:a16="http://schemas.microsoft.com/office/drawing/2014/main" id="{81597D69-9411-4FE0-9741-385ED1D45C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66">
              <a:extLst>
                <a:ext uri="{FF2B5EF4-FFF2-40B4-BE49-F238E27FC236}">
                  <a16:creationId xmlns:a16="http://schemas.microsoft.com/office/drawing/2014/main" id="{AEC6CFC5-C230-4B82-B3DA-852FC60C2E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D9F5512A-48E1-4C07-B75E-3CCC517B6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233984"/>
            <a:ext cx="606972" cy="36240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0E54F1F-A1FC-6442-DC64-5D1881DB21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4372" y="3256961"/>
            <a:ext cx="4264888" cy="3399675"/>
          </a:xfrm>
        </p:spPr>
        <p:txBody>
          <a:bodyPr anchor="ctr">
            <a:normAutofit/>
          </a:bodyPr>
          <a:lstStyle/>
          <a:p>
            <a:pPr>
              <a:buFont typeface="+mj-lt"/>
              <a:buAutoNum type="arabicPeriod"/>
            </a:pP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clear_page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pPr>
              <a:buFont typeface="+mj-lt"/>
              <a:buAutoNum type="arabicPeriod"/>
            </a:pP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.entry_boxes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)):</a:t>
            </a:r>
          </a:p>
          <a:p>
            <a:pPr>
              <a:buFont typeface="+mj-lt"/>
              <a:buAutoNum type="arabicPeriod"/>
            </a:pP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2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.entry_boxes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].delete(</a:t>
            </a:r>
            <a:r>
              <a:rPr lang="en-US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END)</a:t>
            </a:r>
          </a:p>
          <a:p>
            <a:pPr>
              <a:buFont typeface="+mj-lt"/>
              <a:buAutoNum type="arabicPeriod"/>
            </a:pP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.to_print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""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.text_widget.delete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1.0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END)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FFCA69B-1C6D-926D-9296-4181F3D930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7040" y="2710518"/>
            <a:ext cx="5526788" cy="1436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7014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7" name="Rectangle 9">
            <a:extLst>
              <a:ext uri="{FF2B5EF4-FFF2-40B4-BE49-F238E27FC236}">
                <a16:creationId xmlns:a16="http://schemas.microsoft.com/office/drawing/2014/main" id="{F2AC420E-F79A-4FB7-8013-94B1E8B63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11">
            <a:extLst>
              <a:ext uri="{FF2B5EF4-FFF2-40B4-BE49-F238E27FC236}">
                <a16:creationId xmlns:a16="http://schemas.microsoft.com/office/drawing/2014/main" id="{3CD1EA40-7116-4FCB-9369-70F29FAA91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6592824" cy="32339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14FBA10-97E3-9DF1-8EB2-9D007F03A0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6648" y="655591"/>
            <a:ext cx="4929352" cy="2315616"/>
          </a:xfrm>
        </p:spPr>
        <p:txBody>
          <a:bodyPr>
            <a:normAutofit/>
          </a:bodyPr>
          <a:lstStyle/>
          <a:p>
            <a:r>
              <a:rPr lang="en-US"/>
              <a:t>SVD Function</a:t>
            </a:r>
            <a:endParaRPr lang="ru-KZ" dirty="0"/>
          </a:p>
        </p:txBody>
      </p:sp>
      <p:sp>
        <p:nvSpPr>
          <p:cNvPr id="49" name="Rectangle 13">
            <a:extLst>
              <a:ext uri="{FF2B5EF4-FFF2-40B4-BE49-F238E27FC236}">
                <a16:creationId xmlns:a16="http://schemas.microsoft.com/office/drawing/2014/main" id="{BF647E38-F93D-4661-8D77-CE13EEB65B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606972" cy="323398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0" name="Group 15">
            <a:extLst>
              <a:ext uri="{FF2B5EF4-FFF2-40B4-BE49-F238E27FC236}">
                <a16:creationId xmlns:a16="http://schemas.microsoft.com/office/drawing/2014/main" id="{8E8872B6-836E-4281-A971-D133C6187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88720" y="73152"/>
            <a:ext cx="1178966" cy="232963"/>
            <a:chOff x="7763256" y="73152"/>
            <a:chExt cx="1178966" cy="232963"/>
          </a:xfrm>
        </p:grpSpPr>
        <p:sp>
          <p:nvSpPr>
            <p:cNvPr id="17" name="Rectangle 64">
              <a:extLst>
                <a:ext uri="{FF2B5EF4-FFF2-40B4-BE49-F238E27FC236}">
                  <a16:creationId xmlns:a16="http://schemas.microsoft.com/office/drawing/2014/main" id="{0B655FA0-F08E-419A-83F5-23E3ADA5A7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66">
              <a:extLst>
                <a:ext uri="{FF2B5EF4-FFF2-40B4-BE49-F238E27FC236}">
                  <a16:creationId xmlns:a16="http://schemas.microsoft.com/office/drawing/2014/main" id="{AD8E9261-7E3D-4B22-9B39-8CC1D4F43F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64">
              <a:extLst>
                <a:ext uri="{FF2B5EF4-FFF2-40B4-BE49-F238E27FC236}">
                  <a16:creationId xmlns:a16="http://schemas.microsoft.com/office/drawing/2014/main" id="{632485D7-A2AD-470C-BD26-EABCF63F9C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66">
              <a:extLst>
                <a:ext uri="{FF2B5EF4-FFF2-40B4-BE49-F238E27FC236}">
                  <a16:creationId xmlns:a16="http://schemas.microsoft.com/office/drawing/2014/main" id="{22BD4173-4E70-447E-9DFE-F4E5CB830D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64">
              <a:extLst>
                <a:ext uri="{FF2B5EF4-FFF2-40B4-BE49-F238E27FC236}">
                  <a16:creationId xmlns:a16="http://schemas.microsoft.com/office/drawing/2014/main" id="{037F912F-356C-4A91-B15E-7A1D626E6D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66">
              <a:extLst>
                <a:ext uri="{FF2B5EF4-FFF2-40B4-BE49-F238E27FC236}">
                  <a16:creationId xmlns:a16="http://schemas.microsoft.com/office/drawing/2014/main" id="{49B3E584-4770-448C-AEA7-2CEE9F850A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64">
              <a:extLst>
                <a:ext uri="{FF2B5EF4-FFF2-40B4-BE49-F238E27FC236}">
                  <a16:creationId xmlns:a16="http://schemas.microsoft.com/office/drawing/2014/main" id="{BB0DAED8-C4B6-4A57-9196-B117598652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66">
              <a:extLst>
                <a:ext uri="{FF2B5EF4-FFF2-40B4-BE49-F238E27FC236}">
                  <a16:creationId xmlns:a16="http://schemas.microsoft.com/office/drawing/2014/main" id="{72B27AFA-86A5-4FB9-9FE1-33E2503962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64">
              <a:extLst>
                <a:ext uri="{FF2B5EF4-FFF2-40B4-BE49-F238E27FC236}">
                  <a16:creationId xmlns:a16="http://schemas.microsoft.com/office/drawing/2014/main" id="{655899FB-5538-4E4C-B95A-D3BA49BBD3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66">
              <a:extLst>
                <a:ext uri="{FF2B5EF4-FFF2-40B4-BE49-F238E27FC236}">
                  <a16:creationId xmlns:a16="http://schemas.microsoft.com/office/drawing/2014/main" id="{885694C0-F226-4392-885A-1056B163F3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64">
              <a:extLst>
                <a:ext uri="{FF2B5EF4-FFF2-40B4-BE49-F238E27FC236}">
                  <a16:creationId xmlns:a16="http://schemas.microsoft.com/office/drawing/2014/main" id="{483E3282-BB58-46D8-BB45-F7F2DBCCF1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66">
              <a:extLst>
                <a:ext uri="{FF2B5EF4-FFF2-40B4-BE49-F238E27FC236}">
                  <a16:creationId xmlns:a16="http://schemas.microsoft.com/office/drawing/2014/main" id="{402E8DFE-1141-4DAF-AB0C-A74CC0EFDA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64">
              <a:extLst>
                <a:ext uri="{FF2B5EF4-FFF2-40B4-BE49-F238E27FC236}">
                  <a16:creationId xmlns:a16="http://schemas.microsoft.com/office/drawing/2014/main" id="{B261BAA8-8B84-4751-80F6-9153C68F2B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66">
              <a:extLst>
                <a:ext uri="{FF2B5EF4-FFF2-40B4-BE49-F238E27FC236}">
                  <a16:creationId xmlns:a16="http://schemas.microsoft.com/office/drawing/2014/main" id="{10FB8389-B4B0-4276-A6EB-5535937738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64">
              <a:extLst>
                <a:ext uri="{FF2B5EF4-FFF2-40B4-BE49-F238E27FC236}">
                  <a16:creationId xmlns:a16="http://schemas.microsoft.com/office/drawing/2014/main" id="{7E496AA7-168D-4B53-A954-31C3A61C22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66">
              <a:extLst>
                <a:ext uri="{FF2B5EF4-FFF2-40B4-BE49-F238E27FC236}">
                  <a16:creationId xmlns:a16="http://schemas.microsoft.com/office/drawing/2014/main" id="{E0223324-6476-4A1F-B26F-77CB4E5AA0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64">
              <a:extLst>
                <a:ext uri="{FF2B5EF4-FFF2-40B4-BE49-F238E27FC236}">
                  <a16:creationId xmlns:a16="http://schemas.microsoft.com/office/drawing/2014/main" id="{81E2E8B6-2216-47C5-A3C2-1DBAD819E3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66">
              <a:extLst>
                <a:ext uri="{FF2B5EF4-FFF2-40B4-BE49-F238E27FC236}">
                  <a16:creationId xmlns:a16="http://schemas.microsoft.com/office/drawing/2014/main" id="{9A0ABF1C-7928-4DD3-B9A6-6B59959971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64">
              <a:extLst>
                <a:ext uri="{FF2B5EF4-FFF2-40B4-BE49-F238E27FC236}">
                  <a16:creationId xmlns:a16="http://schemas.microsoft.com/office/drawing/2014/main" id="{8D1F42DA-9F6E-477D-B3BB-92EC089DBC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66">
              <a:extLst>
                <a:ext uri="{FF2B5EF4-FFF2-40B4-BE49-F238E27FC236}">
                  <a16:creationId xmlns:a16="http://schemas.microsoft.com/office/drawing/2014/main" id="{9457FA40-677B-4BAA-BF89-253A485DD0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1" name="Rectangle 37">
            <a:extLst>
              <a:ext uri="{FF2B5EF4-FFF2-40B4-BE49-F238E27FC236}">
                <a16:creationId xmlns:a16="http://schemas.microsoft.com/office/drawing/2014/main" id="{D6C80E47-971C-437F-B030-191115B01D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233984"/>
            <a:ext cx="606971" cy="36240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7D2BFDD-A88E-F6D0-5D24-A1AA670DB2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814" y="3982406"/>
            <a:ext cx="5491019" cy="2132150"/>
          </a:xfrm>
          <a:prstGeom prst="rect">
            <a:avLst/>
          </a:prstGeom>
        </p:spPr>
      </p:pic>
      <p:sp>
        <p:nvSpPr>
          <p:cNvPr id="3" name="Объект 2">
            <a:extLst>
              <a:ext uri="{FF2B5EF4-FFF2-40B4-BE49-F238E27FC236}">
                <a16:creationId xmlns:a16="http://schemas.microsoft.com/office/drawing/2014/main" id="{C6820434-6324-ECB4-A48E-19F6901A10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69101" y="521207"/>
            <a:ext cx="4496426" cy="5957789"/>
          </a:xfrm>
        </p:spPr>
        <p:txBody>
          <a:bodyPr anchor="ctr">
            <a:normAutofit/>
          </a:bodyPr>
          <a:lstStyle/>
          <a:p>
            <a:r>
              <a:rPr lang="en-US" sz="2200" b="0">
                <a:effectLst/>
                <a:latin typeface="Consolas" panose="020B0609020204030204" pitchFamily="49" charset="0"/>
              </a:rPr>
              <a:t>    def SVD(self):</a:t>
            </a:r>
          </a:p>
          <a:p>
            <a:r>
              <a:rPr lang="en-US" sz="2200" b="0">
                <a:effectLst/>
                <a:latin typeface="Consolas" panose="020B0609020204030204" pitchFamily="49" charset="0"/>
              </a:rPr>
              <a:t>        self.D_find()</a:t>
            </a:r>
          </a:p>
          <a:p>
            <a:r>
              <a:rPr lang="en-US" sz="2200" b="0">
                <a:effectLst/>
                <a:latin typeface="Consolas" panose="020B0609020204030204" pitchFamily="49" charset="0"/>
              </a:rPr>
              <a:t>        self.C_find()</a:t>
            </a:r>
          </a:p>
          <a:p>
            <a:r>
              <a:rPr lang="en-US" sz="2200" b="0">
                <a:effectLst/>
                <a:latin typeface="Consolas" panose="020B0609020204030204" pitchFamily="49" charset="0"/>
              </a:rPr>
              <a:t>        self.B_find()</a:t>
            </a:r>
          </a:p>
          <a:p>
            <a:pPr marL="0" indent="0">
              <a:buNone/>
            </a:pPr>
            <a:endParaRPr lang="ru-KZ" sz="2200"/>
          </a:p>
        </p:txBody>
      </p:sp>
    </p:spTree>
    <p:extLst>
      <p:ext uri="{BB962C8B-B14F-4D97-AF65-F5344CB8AC3E}">
        <p14:creationId xmlns:p14="http://schemas.microsoft.com/office/powerpoint/2010/main" val="15331298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FAAA8A7-B3BF-7E23-F37A-B359CD4697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</a:t>
            </a:r>
            <a:r>
              <a:rPr lang="en-US" dirty="0" err="1"/>
              <a:t>D_find</a:t>
            </a:r>
            <a:r>
              <a:rPr lang="en-US" dirty="0"/>
              <a:t>() function</a:t>
            </a:r>
            <a:endParaRPr lang="ru-KZ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CD4D721C-C6F3-397D-A6B5-5B621A736C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61493" y="1470025"/>
            <a:ext cx="7869014" cy="5100638"/>
          </a:xfrm>
        </p:spPr>
      </p:pic>
    </p:spTree>
    <p:extLst>
      <p:ext uri="{BB962C8B-B14F-4D97-AF65-F5344CB8AC3E}">
        <p14:creationId xmlns:p14="http://schemas.microsoft.com/office/powerpoint/2010/main" val="22445043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BA08D07-5EFC-057F-500F-7923A08F7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1.1 </a:t>
            </a:r>
            <a:r>
              <a:rPr lang="en-US" dirty="0" err="1"/>
              <a:t>Eigenvalues_find</a:t>
            </a:r>
            <a:r>
              <a:rPr lang="en-US" dirty="0"/>
              <a:t>() function</a:t>
            </a:r>
            <a:br>
              <a:rPr lang="en-US" dirty="0"/>
            </a:br>
            <a:r>
              <a:rPr lang="en-US" sz="3200" dirty="0"/>
              <a:t>1.1.1 Finding characteristic polynomial</a:t>
            </a:r>
            <a:endParaRPr lang="ru-KZ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C84FFCE-59ED-111A-93EC-B34C8014E7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16335"/>
          </a:xfrm>
        </p:spPr>
        <p:txBody>
          <a:bodyPr>
            <a:normAutofit fontScale="3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4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4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4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40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eigenvalues_find</a:t>
            </a:r>
            <a:r>
              <a:rPr lang="en-US" sz="4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4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4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40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4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40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sz="4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40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4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.A_TA</a:t>
            </a:r>
            <a:r>
              <a:rPr lang="en-US" sz="4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== </a:t>
            </a:r>
            <a:r>
              <a:rPr lang="en-US" sz="4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4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a = </a:t>
            </a:r>
            <a:r>
              <a:rPr lang="en-US" sz="4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endParaRPr lang="en-US" sz="4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4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b = -</a:t>
            </a:r>
            <a:r>
              <a:rPr lang="en-US" sz="4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sz="4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4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c = </a:t>
            </a:r>
            <a:r>
              <a:rPr lang="en-US" sz="40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US" sz="4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4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np.diag</a:t>
            </a:r>
            <a:r>
              <a:rPr lang="en-US" sz="4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40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4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.A_TA</a:t>
            </a:r>
            <a:r>
              <a:rPr lang="en-US" sz="4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d = -</a:t>
            </a:r>
            <a:r>
              <a:rPr lang="en-US" sz="4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4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sz="40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4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.det</a:t>
            </a:r>
            <a:r>
              <a:rPr lang="en-US" sz="4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40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4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.A_TA</a:t>
            </a:r>
            <a:r>
              <a:rPr lang="en-US" sz="4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514350" indent="-514350">
              <a:buFont typeface="+mj-lt"/>
              <a:buAutoNum type="arabicPeriod"/>
            </a:pPr>
            <a:br>
              <a:rPr lang="en-US" sz="4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4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4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ch_pol</a:t>
            </a:r>
            <a:r>
              <a:rPr lang="en-US" sz="4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4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sz="4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4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4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sz="4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4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x² + (</a:t>
            </a:r>
            <a:r>
              <a:rPr lang="en-US" sz="4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4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sz="4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4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)x + (</a:t>
            </a:r>
            <a:r>
              <a:rPr lang="en-US" sz="4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4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</a:t>
            </a:r>
            <a:r>
              <a:rPr lang="en-US" sz="4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4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)"</a:t>
            </a:r>
            <a:endParaRPr lang="en-US" sz="4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4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4000" b="0" dirty="0" err="1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elif</a:t>
            </a:r>
            <a:r>
              <a:rPr lang="en-US" sz="4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40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sz="4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40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4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.A_TA</a:t>
            </a:r>
            <a:r>
              <a:rPr lang="en-US" sz="4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== </a:t>
            </a:r>
            <a:r>
              <a:rPr lang="en-US" sz="4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sz="4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a = -</a:t>
            </a:r>
            <a:r>
              <a:rPr lang="en-US" sz="4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4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b = </a:t>
            </a:r>
            <a:r>
              <a:rPr lang="en-US" sz="40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US" sz="4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4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np.diag</a:t>
            </a:r>
            <a:r>
              <a:rPr lang="en-US" sz="4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40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4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.A_TA</a:t>
            </a:r>
            <a:r>
              <a:rPr lang="en-US" sz="4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c = -</a:t>
            </a:r>
            <a:r>
              <a:rPr lang="en-US" sz="4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4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sz="40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US" sz="4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sz="40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4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.det</a:t>
            </a:r>
            <a:r>
              <a:rPr lang="en-US" sz="4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40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4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.A_TA</a:t>
            </a:r>
            <a:r>
              <a:rPr lang="en-US" sz="4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[:</a:t>
            </a:r>
            <a:r>
              <a:rPr lang="en-US" sz="4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4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:</a:t>
            </a:r>
            <a:r>
              <a:rPr lang="en-US" sz="4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4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]), </a:t>
            </a:r>
            <a:r>
              <a:rPr lang="en-US" sz="40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4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.det</a:t>
            </a:r>
            <a:r>
              <a:rPr lang="en-US" sz="4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40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4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.A_TA</a:t>
            </a:r>
            <a:r>
              <a:rPr lang="en-US" sz="4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4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4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4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sz="4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4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4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4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sz="4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]), </a:t>
            </a:r>
            <a:r>
              <a:rPr lang="en-US" sz="40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4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.det</a:t>
            </a:r>
            <a:r>
              <a:rPr lang="en-US" sz="4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40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4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.A_TA</a:t>
            </a:r>
            <a:r>
              <a:rPr lang="en-US" sz="4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[::</a:t>
            </a:r>
            <a:r>
              <a:rPr lang="en-US" sz="4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4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::</a:t>
            </a:r>
            <a:r>
              <a:rPr lang="en-US" sz="4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4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])])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d = </a:t>
            </a:r>
            <a:r>
              <a:rPr lang="en-US" sz="40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4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.det</a:t>
            </a:r>
            <a:r>
              <a:rPr lang="en-US" sz="4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40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4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.A_TA</a:t>
            </a:r>
            <a:r>
              <a:rPr lang="en-US" sz="4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514350" indent="-514350">
              <a:buFont typeface="+mj-lt"/>
              <a:buAutoNum type="arabicPeriod"/>
            </a:pPr>
            <a:br>
              <a:rPr lang="en-US" sz="4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4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4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ch_pol</a:t>
            </a:r>
            <a:r>
              <a:rPr lang="en-US" sz="4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4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sz="4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4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4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sz="4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4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x³ + (</a:t>
            </a:r>
            <a:r>
              <a:rPr lang="en-US" sz="4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4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sz="4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4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)x² + (</a:t>
            </a:r>
            <a:r>
              <a:rPr lang="en-US" sz="4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4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sz="4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4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)x + (</a:t>
            </a:r>
            <a:r>
              <a:rPr lang="en-US" sz="4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4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</a:t>
            </a:r>
            <a:r>
              <a:rPr lang="en-US" sz="4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4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)"</a:t>
            </a:r>
            <a:endParaRPr lang="en-US" sz="4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4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40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4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.to_print</a:t>
            </a:r>
            <a:r>
              <a:rPr lang="en-US" sz="4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+= </a:t>
            </a:r>
            <a:r>
              <a:rPr lang="en-US" sz="40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sz="40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"Characteristic</a:t>
            </a:r>
            <a:r>
              <a:rPr lang="en-US" sz="4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polynomial: </a:t>
            </a:r>
            <a:r>
              <a:rPr lang="en-US" sz="4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4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ch_pol</a:t>
            </a:r>
            <a:r>
              <a:rPr lang="en-US" sz="4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4000" b="0" dirty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\n\n</a:t>
            </a:r>
            <a:r>
              <a:rPr lang="en-US" sz="4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sz="4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ru-KZ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9F7ECD6-9575-D9D1-5CFF-359A353F42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5022" y="2454699"/>
            <a:ext cx="2592209" cy="66517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27BE213-3BD7-9432-E81C-E03A8A9A96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9999" y="4918615"/>
            <a:ext cx="4657725" cy="63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6984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767593D-B49B-E66F-319A-D4431BCC0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15263"/>
          </a:xfrm>
        </p:spPr>
        <p:txBody>
          <a:bodyPr>
            <a:normAutofit fontScale="90000"/>
          </a:bodyPr>
          <a:lstStyle/>
          <a:p>
            <a:endParaRPr lang="ru-KZ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897D976-CEEC-8779-84B3-4D84A4C7A1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165231"/>
            <a:ext cx="8778073" cy="3433532"/>
          </a:xfrm>
        </p:spPr>
        <p:txBody>
          <a:bodyPr>
            <a:normAutofit/>
          </a:bodyPr>
          <a:lstStyle/>
          <a:p>
            <a:endParaRPr lang="ru-KZ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AAFD77D-7C29-FBDD-70A3-4DE86C1840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101" y="1120775"/>
            <a:ext cx="11144250" cy="53721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F3E521E-511A-B9BD-D53E-723CA0CFF6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1100" y="3081337"/>
            <a:ext cx="2209800" cy="695325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E93CB5E-E64F-2E59-27C0-D576140467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1100" y="3081337"/>
            <a:ext cx="2209800" cy="695325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7D8738BD-DC27-178B-06E7-62A7336603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0463" y="372718"/>
            <a:ext cx="2228850" cy="60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6217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334278-8F9B-D5A5-C1D5-EBB731D1C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1.1 </a:t>
            </a:r>
            <a:r>
              <a:rPr lang="en-US" dirty="0" err="1"/>
              <a:t>Eigenvalues_find</a:t>
            </a:r>
            <a:r>
              <a:rPr lang="en-US" dirty="0"/>
              <a:t>() function</a:t>
            </a:r>
            <a:br>
              <a:rPr lang="en-US" dirty="0"/>
            </a:br>
            <a:r>
              <a:rPr lang="en-US" sz="3200" dirty="0"/>
              <a:t>1.1.2 Solving characteristic polynomial</a:t>
            </a:r>
            <a:br>
              <a:rPr lang="en-US" sz="3200" dirty="0"/>
            </a:br>
            <a:r>
              <a:rPr lang="en-US" sz="2200" dirty="0"/>
              <a:t>1.1.2.1 Algorithm</a:t>
            </a:r>
            <a:endParaRPr lang="ru-KZ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BA3E9E4-41B0-87B4-A00C-216507B3CA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Main strategy </a:t>
            </a:r>
            <a:r>
              <a:rPr lang="en-US" dirty="0">
                <a:sym typeface="Wingdings" panose="05000000000000000000" pitchFamily="2" charset="2"/>
              </a:rPr>
              <a:t> Use Horner’s method to decompose equation to square </a:t>
            </a:r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  <a:hlinkClick r:id="rId2"/>
              </a:rPr>
              <a:t>https://www.youtube.com/watch?v=zEvfkSuPqWk&amp;feature=youtu.be</a:t>
            </a:r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Condition for Horner’s method:</a:t>
            </a:r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Find at least one root of equation</a:t>
            </a:r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Solution  Newton-Raphson Method</a:t>
            </a:r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https://brilliant.org/wiki/newton-raphson-method/</a:t>
            </a:r>
          </a:p>
          <a:p>
            <a:pPr marL="0" indent="0">
              <a:buNone/>
            </a:pPr>
            <a:endParaRPr lang="ru-KZ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36D5413-405F-41E8-43D2-A3348A011D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1162" y="3429000"/>
            <a:ext cx="4898309" cy="2757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888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6AF9E8D-788E-46BC-108F-FA0131858A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What is SVD 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41334C52-A6AA-3026-F1EF-3374F04A90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6526" y="712297"/>
            <a:ext cx="7764022" cy="510484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92420CC-9845-BC9B-AADC-9AF5B5B46E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5212" y="820164"/>
            <a:ext cx="7486650" cy="494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28779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D42DB85-9FB3-CAA9-4ED7-5C7F361F6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1.1 </a:t>
            </a:r>
            <a:r>
              <a:rPr lang="en-US" dirty="0" err="1"/>
              <a:t>Eigenvalues_find</a:t>
            </a:r>
            <a:r>
              <a:rPr lang="en-US" dirty="0"/>
              <a:t>() function</a:t>
            </a:r>
            <a:br>
              <a:rPr lang="en-US" dirty="0"/>
            </a:br>
            <a:r>
              <a:rPr lang="en-US" sz="4400" dirty="0"/>
              <a:t>1.1.2 Solving characteristic polynomial</a:t>
            </a:r>
            <a:br>
              <a:rPr lang="en-US" sz="4400" dirty="0"/>
            </a:br>
            <a:r>
              <a:rPr lang="en-US" sz="3600" dirty="0"/>
              <a:t>1.1.2.2 </a:t>
            </a:r>
            <a:r>
              <a:rPr lang="en-US" sz="3600" dirty="0" err="1"/>
              <a:t>Newton_Raphson</a:t>
            </a:r>
            <a:r>
              <a:rPr lang="en-US" sz="3600" dirty="0"/>
              <a:t>() function </a:t>
            </a:r>
            <a:endParaRPr lang="ru-KZ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E67FA1B-1AD5-13B5-98BD-25B5039AEB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newtonRaphson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pPr marL="514350" indent="-514350">
              <a:buFont typeface="+mj-lt"/>
              <a:buAutoNum type="arabicPeriod"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h = 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(x) / 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.df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(x)</a:t>
            </a:r>
          </a:p>
          <a:p>
            <a:pPr marL="514350" indent="-514350">
              <a:buFont typeface="+mj-lt"/>
              <a:buAutoNum type="arabicPeriod"/>
            </a:pPr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abs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(h) &gt;=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0.0000001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pPr marL="514350" indent="-514350">
              <a:buFont typeface="+mj-lt"/>
              <a:buAutoNum type="arabicPeriod"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h = 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(x)/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.df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(x)</a:t>
            </a:r>
          </a:p>
          <a:p>
            <a:pPr marL="514350" indent="-514350">
              <a:buFont typeface="+mj-lt"/>
              <a:buAutoNum type="arabicPeriod"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x(i+1) = x(</a:t>
            </a:r>
            <a:r>
              <a:rPr 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) - f(x) / f'(x)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x = x - h</a:t>
            </a:r>
          </a:p>
          <a:p>
            <a:pPr marL="514350" indent="-514350">
              <a:buFont typeface="+mj-lt"/>
              <a:buAutoNum type="arabicPeriod"/>
            </a:pPr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round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(x)</a:t>
            </a:r>
          </a:p>
          <a:p>
            <a:pPr marL="514350" indent="-514350">
              <a:buFont typeface="+mj-lt"/>
              <a:buAutoNum type="arabicPeriod"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x0 =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0.75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#Initial guess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.eigenvalues.append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.newtonRaphson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(x0)))</a:t>
            </a:r>
          </a:p>
          <a:p>
            <a:pPr marL="514350" indent="-514350">
              <a:buFont typeface="+mj-lt"/>
              <a:buAutoNum type="arabicPeriod"/>
            </a:pP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ru-KZ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0289A5B-1255-5700-3DD4-C1C1CFBA48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78" t="3698" r="10947"/>
          <a:stretch/>
        </p:blipFill>
        <p:spPr>
          <a:xfrm>
            <a:off x="8882743" y="335914"/>
            <a:ext cx="2823587" cy="1172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1191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ACA4D17-C42C-021E-1934-96DBEE0A99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1.1 </a:t>
            </a:r>
            <a:r>
              <a:rPr lang="en-US" dirty="0" err="1"/>
              <a:t>Eigenvalues_find</a:t>
            </a:r>
            <a:r>
              <a:rPr lang="en-US" dirty="0"/>
              <a:t>() function</a:t>
            </a:r>
            <a:br>
              <a:rPr lang="en-US" dirty="0"/>
            </a:br>
            <a:r>
              <a:rPr lang="en-US" sz="4400" dirty="0"/>
              <a:t>1.1.2 Solving characteristic polynomial</a:t>
            </a:r>
            <a:br>
              <a:rPr lang="en-US" sz="4400" dirty="0"/>
            </a:br>
            <a:r>
              <a:rPr lang="en-US" sz="2200" dirty="0"/>
              <a:t>1.1.2.3 </a:t>
            </a:r>
            <a:r>
              <a:rPr lang="en-US" sz="2000" dirty="0">
                <a:sym typeface="Wingdings" panose="05000000000000000000" pitchFamily="2" charset="2"/>
              </a:rPr>
              <a:t>Horner’s method </a:t>
            </a:r>
            <a:endParaRPr lang="ru-KZ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65EDF54-B514-5D9C-FD95-1538797D8F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ru-KZ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59809AB-CD1D-52E5-BD90-0C8C4A4640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96256"/>
            <a:ext cx="9315450" cy="441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4146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72DDA90-BEC5-A7C9-8BE3-CEE9A0199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1.1 </a:t>
            </a:r>
            <a:r>
              <a:rPr lang="en-US" dirty="0" err="1"/>
              <a:t>Eigenvalues_find</a:t>
            </a:r>
            <a:r>
              <a:rPr lang="en-US" dirty="0"/>
              <a:t>() function</a:t>
            </a:r>
            <a:br>
              <a:rPr lang="en-US" dirty="0"/>
            </a:br>
            <a:r>
              <a:rPr lang="en-US" sz="4400" dirty="0"/>
              <a:t>1.1.2 Solving characteristic polynomial</a:t>
            </a:r>
            <a:br>
              <a:rPr lang="en-US" sz="4400" dirty="0"/>
            </a:br>
            <a:r>
              <a:rPr lang="en-US" sz="2200" dirty="0"/>
              <a:t>1.1.2.4 Solving Square equation </a:t>
            </a:r>
            <a:endParaRPr lang="ru-KZ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5417505-36E8-45A5-86EB-BCAF1911EC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solve_square_eq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pPr marL="514350" indent="-514350">
              <a:buFont typeface="+mj-lt"/>
              <a:buAutoNum type="arabicPeriod"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D = b**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a * c</a:t>
            </a:r>
          </a:p>
          <a:p>
            <a:pPr marL="514350" indent="-514350">
              <a:buFont typeface="+mj-lt"/>
              <a:buAutoNum type="arabicPeriod"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x1 = (-b + D**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0.5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)/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*a</a:t>
            </a:r>
          </a:p>
          <a:p>
            <a:pPr marL="514350" indent="-514350">
              <a:buFont typeface="+mj-lt"/>
              <a:buAutoNum type="arabicPeriod"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.eigenvalues.append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(x1)</a:t>
            </a:r>
          </a:p>
          <a:p>
            <a:pPr marL="514350" indent="-514350">
              <a:buFont typeface="+mj-lt"/>
              <a:buAutoNum type="arabicPeriod"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x2 = (-b - D**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0.5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)/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*a</a:t>
            </a:r>
          </a:p>
          <a:p>
            <a:pPr marL="514350" indent="-514350">
              <a:buFont typeface="+mj-lt"/>
              <a:buAutoNum type="arabicPeriod"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.eigenvalues.append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(x2)</a:t>
            </a:r>
          </a:p>
          <a:p>
            <a:endParaRPr lang="ru-KZ" dirty="0"/>
          </a:p>
        </p:txBody>
      </p:sp>
    </p:spTree>
    <p:extLst>
      <p:ext uri="{BB962C8B-B14F-4D97-AF65-F5344CB8AC3E}">
        <p14:creationId xmlns:p14="http://schemas.microsoft.com/office/powerpoint/2010/main" val="2577498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80E0F6B-F128-60FC-7926-BEE5183356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</a:t>
            </a:r>
            <a:r>
              <a:rPr lang="en-US" dirty="0" err="1"/>
              <a:t>C_find</a:t>
            </a:r>
            <a:r>
              <a:rPr lang="en-US" dirty="0"/>
              <a:t>() function</a:t>
            </a:r>
            <a:endParaRPr lang="ru-KZ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C90CB21C-ABE2-E164-362C-0DF0107609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9170" y="1443038"/>
            <a:ext cx="10173659" cy="5146675"/>
          </a:xfrm>
        </p:spPr>
      </p:pic>
    </p:spTree>
    <p:extLst>
      <p:ext uri="{BB962C8B-B14F-4D97-AF65-F5344CB8AC3E}">
        <p14:creationId xmlns:p14="http://schemas.microsoft.com/office/powerpoint/2010/main" val="36507099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F761198-E1E1-6B7A-D940-0AA0CD707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2.1 Finding eigenvectors</a:t>
            </a:r>
            <a:br>
              <a:rPr lang="en-US" dirty="0"/>
            </a:br>
            <a:r>
              <a:rPr lang="en-US" sz="3200" dirty="0"/>
              <a:t>2.1.2 </a:t>
            </a:r>
            <a:r>
              <a:rPr lang="en-US" sz="3200" dirty="0" err="1"/>
              <a:t>Theory&amp;problems</a:t>
            </a:r>
            <a:endParaRPr lang="ru-KZ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35FBA80-1A9A-D512-3334-C706328B8D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44479"/>
            <a:ext cx="10515600" cy="4351338"/>
          </a:xfrm>
        </p:spPr>
        <p:txBody>
          <a:bodyPr/>
          <a:lstStyle/>
          <a:p>
            <a:r>
              <a:rPr lang="en-US" dirty="0"/>
              <a:t>Methods to solve SLE: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Method of inverse matrix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Cramer’s method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Gauss method</a:t>
            </a:r>
          </a:p>
          <a:p>
            <a:endParaRPr lang="en-US" dirty="0"/>
          </a:p>
          <a:p>
            <a:r>
              <a:rPr lang="en-US" dirty="0"/>
              <a:t>Problem :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Zero Determinant matrix </a:t>
            </a:r>
            <a:r>
              <a:rPr lang="en-US" dirty="0">
                <a:sym typeface="Wingdings" panose="05000000000000000000" pitchFamily="2" charset="2"/>
              </a:rPr>
              <a:t> Free Variable</a:t>
            </a:r>
            <a:endParaRPr lang="ru-KZ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87C6D5D-0CF8-AF51-FB95-E9683E3FEE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5925" y="3429000"/>
            <a:ext cx="8243807" cy="1187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1267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76AA107-6D0E-F226-9FF3-0903D4508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2.1 Finding eigenvectors</a:t>
            </a:r>
            <a:br>
              <a:rPr lang="en-US" dirty="0"/>
            </a:br>
            <a:r>
              <a:rPr lang="en-US" sz="3200" dirty="0"/>
              <a:t>2.1.2 Function</a:t>
            </a:r>
            <a:endParaRPr lang="ru-KZ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19C6B2B-919E-8358-954C-FFA6DC9A35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88355"/>
            <a:ext cx="9391650" cy="523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7217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AA437A2-9A00-954A-87A7-9F87A9440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2.1 Finding eigenvectors</a:t>
            </a:r>
            <a:br>
              <a:rPr lang="en-US" dirty="0"/>
            </a:br>
            <a:r>
              <a:rPr lang="en-US" sz="3200" dirty="0"/>
              <a:t>2.1.2.1 Determinant of matrix</a:t>
            </a:r>
            <a:endParaRPr lang="ru-KZ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736617E-4F60-99F5-45A4-C52DB8EE19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20272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det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pPr marL="514350" indent="-514350">
              <a:buFont typeface="+mj-lt"/>
              <a:buAutoNum type="arabicPeriod"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det =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det +=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math.prod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np.diag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(A))</a:t>
            </a:r>
          </a:p>
          <a:p>
            <a:pPr marL="514350" indent="-514350">
              <a:buFont typeface="+mj-lt"/>
              <a:buAutoNum type="arabicPeriod"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det -=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math.prod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np.diag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np.fliplr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(A)))</a:t>
            </a:r>
          </a:p>
          <a:p>
            <a:pPr marL="514350" indent="-514350">
              <a:buFont typeface="+mj-lt"/>
              <a:buAutoNum type="arabicPeriod"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(A) ==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pPr marL="514350" indent="-514350">
              <a:buFont typeface="+mj-lt"/>
              <a:buAutoNum type="arabicPeriod"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det += (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math.prod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([A[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], A[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], A[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]]) +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math.prod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([A[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], A[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], A[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]]))</a:t>
            </a:r>
          </a:p>
          <a:p>
            <a:pPr marL="514350" indent="-514350">
              <a:buFont typeface="+mj-lt"/>
              <a:buAutoNum type="arabicPeriod"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det -= (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math.prod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([A[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], A[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], A[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]]) +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math.prod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([A[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], A[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], A[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]]))</a:t>
            </a:r>
          </a:p>
          <a:p>
            <a:pPr marL="514350" indent="-514350">
              <a:buFont typeface="+mj-lt"/>
              <a:buAutoNum type="arabicPeriod"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det</a:t>
            </a:r>
          </a:p>
          <a:p>
            <a:pPr marL="514350" indent="-514350">
              <a:buFont typeface="+mj-lt"/>
              <a:buAutoNum type="arabicPeriod"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det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B0FBB4A-3411-75A8-153C-B5EAF28BE6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4229" y="1027906"/>
            <a:ext cx="3619500" cy="1647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6019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A17698A-1F12-5115-FEAF-AAE7639AD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2.1 Finding eigenvectors</a:t>
            </a:r>
            <a:br>
              <a:rPr lang="en-US" dirty="0"/>
            </a:br>
            <a:r>
              <a:rPr lang="en-US" sz="3200" dirty="0"/>
              <a:t>2.1.2.2 Adjoint Matrix</a:t>
            </a:r>
            <a:endParaRPr lang="ru-KZ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26FC692-85C6-867A-67F3-1153C8876A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59637"/>
            <a:ext cx="6260184" cy="4886260"/>
          </a:xfrm>
        </p:spPr>
        <p:txBody>
          <a:bodyPr>
            <a:normAutofit fontScale="400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adjoint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pPr marL="514350" indent="-514350">
              <a:buFont typeface="+mj-lt"/>
              <a:buAutoNum type="arabicPeriod"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temp =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pPr marL="514350" indent="-514350">
              <a:buFont typeface="+mj-lt"/>
              <a:buAutoNum type="arabicPeriod"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.A_TA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==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pPr marL="514350" indent="-514350">
              <a:buFont typeface="+mj-lt"/>
              <a:buAutoNum type="arabicPeriod"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temp.append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.A_TA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])</a:t>
            </a:r>
          </a:p>
          <a:p>
            <a:pPr marL="514350" indent="-514350">
              <a:buFont typeface="+mj-lt"/>
              <a:buAutoNum type="arabicPeriod"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temp.append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(-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.A_TA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)</a:t>
            </a:r>
          </a:p>
          <a:p>
            <a:pPr marL="514350" indent="-514350">
              <a:buFont typeface="+mj-lt"/>
              <a:buAutoNum type="arabicPeriod"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temp.append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(-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.A_TA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)</a:t>
            </a:r>
          </a:p>
          <a:p>
            <a:pPr marL="514350" indent="-514350">
              <a:buFont typeface="+mj-lt"/>
              <a:buAutoNum type="arabicPeriod"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temp.append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.A_TA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)</a:t>
            </a:r>
          </a:p>
          <a:p>
            <a:pPr marL="514350" indent="-514350">
              <a:buFont typeface="+mj-lt"/>
              <a:buAutoNum type="arabicPeriod"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np.array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np.array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(temp).reshape(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dtype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elif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.A_TA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==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pPr marL="514350" indent="-514350">
              <a:buFont typeface="+mj-lt"/>
              <a:buAutoNum type="arabicPeriod"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temp.append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.det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.A_TA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]))</a:t>
            </a:r>
          </a:p>
          <a:p>
            <a:pPr marL="514350" indent="-514350">
              <a:buFont typeface="+mj-lt"/>
              <a:buAutoNum type="arabicPeriod"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temp.append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(-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.det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.A_TA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[::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::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]))</a:t>
            </a:r>
          </a:p>
          <a:p>
            <a:pPr marL="514350" indent="-514350">
              <a:buFont typeface="+mj-lt"/>
              <a:buAutoNum type="arabicPeriod"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temp.append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.det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.A_TA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: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]))</a:t>
            </a:r>
          </a:p>
          <a:p>
            <a:pPr marL="514350" indent="-514350">
              <a:buFont typeface="+mj-lt"/>
              <a:buAutoNum type="arabicPeriod"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temp.append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(-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.det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.A_TA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[: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]))</a:t>
            </a:r>
          </a:p>
          <a:p>
            <a:pPr marL="514350" indent="-514350">
              <a:buFont typeface="+mj-lt"/>
              <a:buAutoNum type="arabicPeriod"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temp.append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.det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.A_TA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[: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: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]))</a:t>
            </a:r>
          </a:p>
          <a:p>
            <a:pPr marL="514350" indent="-514350">
              <a:buFont typeface="+mj-lt"/>
              <a:buAutoNum type="arabicPeriod"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temp.append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(-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.det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.A_TA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[: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: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]))</a:t>
            </a:r>
          </a:p>
          <a:p>
            <a:pPr marL="514350" indent="-514350">
              <a:buFont typeface="+mj-lt"/>
              <a:buAutoNum type="arabicPeriod"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temp.append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.det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.A_TA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[: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]))</a:t>
            </a:r>
          </a:p>
          <a:p>
            <a:pPr marL="514350" indent="-514350">
              <a:buFont typeface="+mj-lt"/>
              <a:buAutoNum type="arabicPeriod"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temp.append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(-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.det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.A_TA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[: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: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]))</a:t>
            </a:r>
          </a:p>
          <a:p>
            <a:pPr marL="514350" indent="-514350">
              <a:buFont typeface="+mj-lt"/>
              <a:buAutoNum type="arabicPeriod"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temp.append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.det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.A_TA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[: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: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]))</a:t>
            </a:r>
          </a:p>
          <a:p>
            <a:pPr marL="514350" indent="-514350">
              <a:buFont typeface="+mj-lt"/>
              <a:buAutoNum type="arabicPeriod"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np.array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np.array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(temp).reshape(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dtype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ru-KZ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F8FBB46-2207-C71C-E883-83248FDC9B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7317" y="2435311"/>
            <a:ext cx="3781425" cy="1685925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345DBB8-E7C6-A7D5-75E0-5A18977CDA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9667" y="489937"/>
            <a:ext cx="3676650" cy="187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8532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1421DCA-9849-9C99-57C0-E8A3EADCA0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</a:t>
            </a:r>
            <a:r>
              <a:rPr lang="en-US" dirty="0" err="1"/>
              <a:t>C_find</a:t>
            </a:r>
            <a:r>
              <a:rPr lang="en-US" dirty="0"/>
              <a:t>() function </a:t>
            </a:r>
            <a:br>
              <a:rPr lang="en-US" dirty="0"/>
            </a:br>
            <a:r>
              <a:rPr lang="en-US" sz="3600" dirty="0"/>
              <a:t>2.2.1 </a:t>
            </a:r>
            <a:r>
              <a:rPr lang="en-US" sz="3600" dirty="0" err="1"/>
              <a:t>Ortogonalization</a:t>
            </a:r>
            <a:r>
              <a:rPr lang="en-US" sz="3600" dirty="0"/>
              <a:t> Theory</a:t>
            </a:r>
            <a:endParaRPr lang="ru-KZ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462A63E-5B4E-1C61-5764-131921A98E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Gram-</a:t>
            </a:r>
            <a:r>
              <a:rPr lang="en-US" dirty="0" err="1"/>
              <a:t>Shmidt</a:t>
            </a:r>
            <a:r>
              <a:rPr lang="en-US" dirty="0"/>
              <a:t> procedure </a:t>
            </a:r>
          </a:p>
          <a:p>
            <a:endParaRPr lang="ru-KZ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16C8C58-2F61-CE80-0568-099E3F56EF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460" y="2305355"/>
            <a:ext cx="6582886" cy="4187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7275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F4D1737-6C3B-0304-7FB8-B2D802A4D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</a:t>
            </a:r>
            <a:r>
              <a:rPr lang="en-US" dirty="0" err="1"/>
              <a:t>C_find</a:t>
            </a:r>
            <a:r>
              <a:rPr lang="en-US" dirty="0"/>
              <a:t>() function </a:t>
            </a:r>
            <a:br>
              <a:rPr lang="en-US" dirty="0"/>
            </a:br>
            <a:r>
              <a:rPr lang="en-US" sz="3200" dirty="0"/>
              <a:t>2.2.2 </a:t>
            </a:r>
            <a:r>
              <a:rPr lang="en-US" sz="3200" dirty="0" err="1"/>
              <a:t>Ortogonalization</a:t>
            </a:r>
            <a:r>
              <a:rPr lang="en-US" sz="3200" dirty="0"/>
              <a:t> Function</a:t>
            </a:r>
            <a:endParaRPr lang="ru-KZ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7EA3786-B586-30B2-DD85-A7DD076A81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ortogonalize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pPr marL="514350" indent="-514350">
              <a:buFont typeface="+mj-lt"/>
              <a:buAutoNum type="arabicPeriod"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k =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pPr marL="514350" indent="-514350">
              <a:buFont typeface="+mj-lt"/>
              <a:buAutoNum type="arabicPeriod"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.eigenvectors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)):</a:t>
            </a:r>
          </a:p>
          <a:p>
            <a:pPr marL="514350" indent="-514350">
              <a:buFont typeface="+mj-lt"/>
              <a:buAutoNum type="arabicPeriod"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temp = np.dot(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.eigenvectors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.eigenvectors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[i-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])/np.dot(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.eigenvectors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[i-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.eigenvectors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[i-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])</a:t>
            </a:r>
          </a:p>
          <a:p>
            <a:pPr marL="514350" indent="-514350">
              <a:buFont typeface="+mj-lt"/>
              <a:buAutoNum type="arabicPeriod"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k.append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(temp)</a:t>
            </a:r>
          </a:p>
          <a:p>
            <a:pPr marL="514350" indent="-514350">
              <a:buFont typeface="+mj-lt"/>
              <a:buAutoNum type="arabicPeriod"/>
            </a:pPr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j </a:t>
            </a:r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(k)):</a:t>
            </a:r>
          </a:p>
          <a:p>
            <a:pPr marL="514350" indent="-514350">
              <a:buFont typeface="+mj-lt"/>
              <a:buAutoNum type="arabicPeriod"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.eigenvectors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-= k[j] * 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.eigenvectors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[j]</a:t>
            </a:r>
          </a:p>
          <a:p>
            <a:endParaRPr lang="ru-KZ" dirty="0"/>
          </a:p>
        </p:txBody>
      </p:sp>
    </p:spTree>
    <p:extLst>
      <p:ext uri="{BB962C8B-B14F-4D97-AF65-F5344CB8AC3E}">
        <p14:creationId xmlns:p14="http://schemas.microsoft.com/office/powerpoint/2010/main" val="28883767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90C9738-1CB3-AB25-C610-72BEC66A9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428" y="627564"/>
            <a:ext cx="7474172" cy="1325563"/>
          </a:xfrm>
        </p:spPr>
        <p:txBody>
          <a:bodyPr>
            <a:normAutofit fontScale="90000"/>
          </a:bodyPr>
          <a:lstStyle/>
          <a:p>
            <a:r>
              <a:rPr lang="en-US" sz="6000" dirty="0"/>
              <a:t>PLAN OF PRESENTATION</a:t>
            </a:r>
            <a:endParaRPr lang="ru-KZ" sz="6000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84FF496-57A9-1522-FAE1-1C8F103DF6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6429" y="2278173"/>
            <a:ext cx="6467867" cy="3450613"/>
          </a:xfrm>
        </p:spPr>
        <p:txBody>
          <a:bodyPr anchor="ctr">
            <a:normAutofit/>
          </a:bodyPr>
          <a:lstStyle/>
          <a:p>
            <a:r>
              <a:rPr lang="en-US" sz="4000" dirty="0"/>
              <a:t>GUI</a:t>
            </a:r>
          </a:p>
          <a:p>
            <a:r>
              <a:rPr lang="en-US" sz="4000" dirty="0"/>
              <a:t>ALGORITHM</a:t>
            </a:r>
          </a:p>
          <a:p>
            <a:r>
              <a:rPr lang="en-US" sz="4000" dirty="0"/>
              <a:t>SELF-STUDY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88880" y="0"/>
            <a:ext cx="210312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5400" y="2358913"/>
            <a:ext cx="2140172" cy="2140172"/>
          </a:xfrm>
          <a:prstGeom prst="ellipse">
            <a:avLst/>
          </a:prstGeom>
          <a:solidFill>
            <a:srgbClr val="FFFFFF"/>
          </a:solidFill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 descr="Программист">
            <a:extLst>
              <a:ext uri="{FF2B5EF4-FFF2-40B4-BE49-F238E27FC236}">
                <a16:creationId xmlns:a16="http://schemas.microsoft.com/office/drawing/2014/main" id="{E31C1BB6-634A-47DB-758B-7BB7F94B33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13987" y="2857501"/>
            <a:ext cx="1142998" cy="1142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9678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D6FBFDB-9219-E593-D701-7530522208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</a:t>
            </a:r>
            <a:r>
              <a:rPr lang="en-US" dirty="0" err="1"/>
              <a:t>C_find</a:t>
            </a:r>
            <a:r>
              <a:rPr lang="en-US" dirty="0"/>
              <a:t>() function </a:t>
            </a:r>
            <a:br>
              <a:rPr lang="en-US" dirty="0"/>
            </a:br>
            <a:r>
              <a:rPr lang="en-US" sz="4400" dirty="0"/>
              <a:t>2.3 Normalization Function</a:t>
            </a:r>
            <a:endParaRPr lang="ru-KZ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20335D5-6814-175E-F35E-2270F8E7B3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normalize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pPr marL="514350" indent="-514350">
              <a:buFont typeface="+mj-lt"/>
              <a:buAutoNum type="arabicPeriod"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length_v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(v)):</a:t>
            </a:r>
          </a:p>
          <a:p>
            <a:pPr marL="514350" indent="-514350">
              <a:buFont typeface="+mj-lt"/>
              <a:buAutoNum type="arabicPeriod"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length_v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+= v[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]**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514350" indent="-514350">
              <a:buFont typeface="+mj-lt"/>
              <a:buAutoNum type="arabicPeriod"/>
            </a:pPr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length_v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length_v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**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0.5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(v)):</a:t>
            </a:r>
          </a:p>
          <a:p>
            <a:pPr marL="514350" indent="-514350">
              <a:buFont typeface="+mj-lt"/>
              <a:buAutoNum type="arabicPeriod"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v[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v[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]/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length_v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ru-KZ" dirty="0"/>
          </a:p>
        </p:txBody>
      </p:sp>
    </p:spTree>
    <p:extLst>
      <p:ext uri="{BB962C8B-B14F-4D97-AF65-F5344CB8AC3E}">
        <p14:creationId xmlns:p14="http://schemas.microsoft.com/office/powerpoint/2010/main" val="23349496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5E8BF32-5667-2EED-8257-B3AA1CFC3E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</a:t>
            </a:r>
            <a:r>
              <a:rPr lang="en-US" dirty="0" err="1"/>
              <a:t>B_find</a:t>
            </a:r>
            <a:r>
              <a:rPr lang="en-US" dirty="0"/>
              <a:t>() function</a:t>
            </a:r>
            <a:br>
              <a:rPr lang="en-US" dirty="0"/>
            </a:br>
            <a:r>
              <a:rPr lang="en-US" sz="3600" dirty="0"/>
              <a:t>3.1 Theory</a:t>
            </a:r>
            <a:endParaRPr lang="ru-KZ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8F02984-BD81-C47A-8D50-5D62867AB4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974" y="2592372"/>
            <a:ext cx="10514762" cy="2642599"/>
          </a:xfrm>
          <a:prstGeom prst="rect">
            <a:avLst/>
          </a:prstGeom>
        </p:spPr>
      </p:pic>
      <p:sp>
        <p:nvSpPr>
          <p:cNvPr id="9" name="Объект 8">
            <a:extLst>
              <a:ext uri="{FF2B5EF4-FFF2-40B4-BE49-F238E27FC236}">
                <a16:creationId xmlns:a16="http://schemas.microsoft.com/office/drawing/2014/main" id="{63CFBE45-D471-231B-77F9-3F02C62159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KZ" dirty="0"/>
          </a:p>
        </p:txBody>
      </p:sp>
    </p:spTree>
    <p:extLst>
      <p:ext uri="{BB962C8B-B14F-4D97-AF65-F5344CB8AC3E}">
        <p14:creationId xmlns:p14="http://schemas.microsoft.com/office/powerpoint/2010/main" val="20416612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ED04F4F-E367-5927-A30C-B7015C18AD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</a:t>
            </a:r>
            <a:r>
              <a:rPr lang="en-US" dirty="0" err="1"/>
              <a:t>B_find</a:t>
            </a:r>
            <a:r>
              <a:rPr lang="en-US" dirty="0"/>
              <a:t>() function</a:t>
            </a:r>
            <a:br>
              <a:rPr lang="en-US" dirty="0"/>
            </a:br>
            <a:r>
              <a:rPr lang="en-US" sz="3600" dirty="0"/>
              <a:t>3.2 Function</a:t>
            </a:r>
            <a:endParaRPr lang="ru-KZ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AA2D8A7-1180-854D-E5A1-CE316F4527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B_find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pPr marL="514350" indent="-514350">
              <a:buFont typeface="+mj-lt"/>
              <a:buAutoNum type="arabicPeriod"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temp =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pPr marL="514350" indent="-514350">
              <a:buFont typeface="+mj-lt"/>
              <a:buAutoNum type="arabicPeriod"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.sigmas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)):</a:t>
            </a:r>
          </a:p>
          <a:p>
            <a:pPr marL="514350" indent="-514350">
              <a:buFont typeface="+mj-lt"/>
              <a:buAutoNum type="arabicPeriod"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a =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.sigmas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pPr marL="514350" indent="-514350">
              <a:buFont typeface="+mj-lt"/>
              <a:buAutoNum type="arabicPeriod"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matrix = a * 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.A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vector =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np.matmul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(matrix, 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.eigenvectors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])</a:t>
            </a:r>
          </a:p>
          <a:p>
            <a:pPr marL="514350" indent="-514350">
              <a:buFont typeface="+mj-lt"/>
              <a:buAutoNum type="arabicPeriod"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temp.append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(vector)</a:t>
            </a:r>
          </a:p>
          <a:p>
            <a:pPr marL="514350" indent="-514350">
              <a:buFont typeface="+mj-lt"/>
              <a:buAutoNum type="arabicPeriod"/>
            </a:pPr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.B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np.array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(temp, 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dtype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.to_print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+= 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"B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.B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\n\n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00945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2AC420E-F79A-4FB7-8013-94B1E8B63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CD1EA40-7116-4FCB-9369-70F29FAA91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6592824" cy="32339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05E3A89-9292-493D-DF43-63CE524129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6648" y="655591"/>
            <a:ext cx="4929352" cy="2315616"/>
          </a:xfrm>
        </p:spPr>
        <p:txBody>
          <a:bodyPr>
            <a:normAutofit/>
          </a:bodyPr>
          <a:lstStyle/>
          <a:p>
            <a:r>
              <a:rPr lang="en-US" dirty="0"/>
              <a:t>Self-study</a:t>
            </a:r>
            <a:endParaRPr lang="ru-KZ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F647E38-F93D-4661-8D77-CE13EEB65B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606972" cy="323398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E8872B6-836E-4281-A971-D133C6187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88720" y="73152"/>
            <a:ext cx="1178966" cy="232963"/>
            <a:chOff x="7763256" y="73152"/>
            <a:chExt cx="1178966" cy="232963"/>
          </a:xfrm>
        </p:grpSpPr>
        <p:sp>
          <p:nvSpPr>
            <p:cNvPr id="17" name="Rectangle 64">
              <a:extLst>
                <a:ext uri="{FF2B5EF4-FFF2-40B4-BE49-F238E27FC236}">
                  <a16:creationId xmlns:a16="http://schemas.microsoft.com/office/drawing/2014/main" id="{0B655FA0-F08E-419A-83F5-23E3ADA5A7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66">
              <a:extLst>
                <a:ext uri="{FF2B5EF4-FFF2-40B4-BE49-F238E27FC236}">
                  <a16:creationId xmlns:a16="http://schemas.microsoft.com/office/drawing/2014/main" id="{AD8E9261-7E3D-4B22-9B39-8CC1D4F43F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64">
              <a:extLst>
                <a:ext uri="{FF2B5EF4-FFF2-40B4-BE49-F238E27FC236}">
                  <a16:creationId xmlns:a16="http://schemas.microsoft.com/office/drawing/2014/main" id="{632485D7-A2AD-470C-BD26-EABCF63F9C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66">
              <a:extLst>
                <a:ext uri="{FF2B5EF4-FFF2-40B4-BE49-F238E27FC236}">
                  <a16:creationId xmlns:a16="http://schemas.microsoft.com/office/drawing/2014/main" id="{22BD4173-4E70-447E-9DFE-F4E5CB830D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64">
              <a:extLst>
                <a:ext uri="{FF2B5EF4-FFF2-40B4-BE49-F238E27FC236}">
                  <a16:creationId xmlns:a16="http://schemas.microsoft.com/office/drawing/2014/main" id="{037F912F-356C-4A91-B15E-7A1D626E6D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66">
              <a:extLst>
                <a:ext uri="{FF2B5EF4-FFF2-40B4-BE49-F238E27FC236}">
                  <a16:creationId xmlns:a16="http://schemas.microsoft.com/office/drawing/2014/main" id="{49B3E584-4770-448C-AEA7-2CEE9F850A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64">
              <a:extLst>
                <a:ext uri="{FF2B5EF4-FFF2-40B4-BE49-F238E27FC236}">
                  <a16:creationId xmlns:a16="http://schemas.microsoft.com/office/drawing/2014/main" id="{BB0DAED8-C4B6-4A57-9196-B117598652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66">
              <a:extLst>
                <a:ext uri="{FF2B5EF4-FFF2-40B4-BE49-F238E27FC236}">
                  <a16:creationId xmlns:a16="http://schemas.microsoft.com/office/drawing/2014/main" id="{72B27AFA-86A5-4FB9-9FE1-33E2503962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64">
              <a:extLst>
                <a:ext uri="{FF2B5EF4-FFF2-40B4-BE49-F238E27FC236}">
                  <a16:creationId xmlns:a16="http://schemas.microsoft.com/office/drawing/2014/main" id="{655899FB-5538-4E4C-B95A-D3BA49BBD3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66">
              <a:extLst>
                <a:ext uri="{FF2B5EF4-FFF2-40B4-BE49-F238E27FC236}">
                  <a16:creationId xmlns:a16="http://schemas.microsoft.com/office/drawing/2014/main" id="{885694C0-F226-4392-885A-1056B163F3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64">
              <a:extLst>
                <a:ext uri="{FF2B5EF4-FFF2-40B4-BE49-F238E27FC236}">
                  <a16:creationId xmlns:a16="http://schemas.microsoft.com/office/drawing/2014/main" id="{483E3282-BB58-46D8-BB45-F7F2DBCCF1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66">
              <a:extLst>
                <a:ext uri="{FF2B5EF4-FFF2-40B4-BE49-F238E27FC236}">
                  <a16:creationId xmlns:a16="http://schemas.microsoft.com/office/drawing/2014/main" id="{402E8DFE-1141-4DAF-AB0C-A74CC0EFDA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64">
              <a:extLst>
                <a:ext uri="{FF2B5EF4-FFF2-40B4-BE49-F238E27FC236}">
                  <a16:creationId xmlns:a16="http://schemas.microsoft.com/office/drawing/2014/main" id="{B261BAA8-8B84-4751-80F6-9153C68F2B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66">
              <a:extLst>
                <a:ext uri="{FF2B5EF4-FFF2-40B4-BE49-F238E27FC236}">
                  <a16:creationId xmlns:a16="http://schemas.microsoft.com/office/drawing/2014/main" id="{10FB8389-B4B0-4276-A6EB-5535937738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64">
              <a:extLst>
                <a:ext uri="{FF2B5EF4-FFF2-40B4-BE49-F238E27FC236}">
                  <a16:creationId xmlns:a16="http://schemas.microsoft.com/office/drawing/2014/main" id="{7E496AA7-168D-4B53-A954-31C3A61C22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66">
              <a:extLst>
                <a:ext uri="{FF2B5EF4-FFF2-40B4-BE49-F238E27FC236}">
                  <a16:creationId xmlns:a16="http://schemas.microsoft.com/office/drawing/2014/main" id="{E0223324-6476-4A1F-B26F-77CB4E5AA0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64">
              <a:extLst>
                <a:ext uri="{FF2B5EF4-FFF2-40B4-BE49-F238E27FC236}">
                  <a16:creationId xmlns:a16="http://schemas.microsoft.com/office/drawing/2014/main" id="{81E2E8B6-2216-47C5-A3C2-1DBAD819E3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66">
              <a:extLst>
                <a:ext uri="{FF2B5EF4-FFF2-40B4-BE49-F238E27FC236}">
                  <a16:creationId xmlns:a16="http://schemas.microsoft.com/office/drawing/2014/main" id="{9A0ABF1C-7928-4DD3-B9A6-6B59959971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64">
              <a:extLst>
                <a:ext uri="{FF2B5EF4-FFF2-40B4-BE49-F238E27FC236}">
                  <a16:creationId xmlns:a16="http://schemas.microsoft.com/office/drawing/2014/main" id="{8D1F42DA-9F6E-477D-B3BB-92EC089DBC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66">
              <a:extLst>
                <a:ext uri="{FF2B5EF4-FFF2-40B4-BE49-F238E27FC236}">
                  <a16:creationId xmlns:a16="http://schemas.microsoft.com/office/drawing/2014/main" id="{9457FA40-677B-4BAA-BF89-253A485DD0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D6C80E47-971C-437F-B030-191115B01D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233984"/>
            <a:ext cx="606971" cy="36240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 descr="Программист">
            <a:extLst>
              <a:ext uri="{FF2B5EF4-FFF2-40B4-BE49-F238E27FC236}">
                <a16:creationId xmlns:a16="http://schemas.microsoft.com/office/drawing/2014/main" id="{79AB31F3-AD16-04A7-AFD3-21A9C994E8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03529" y="3420687"/>
            <a:ext cx="3255588" cy="3255588"/>
          </a:xfrm>
          <a:prstGeom prst="rect">
            <a:avLst/>
          </a:prstGeom>
        </p:spPr>
      </p:pic>
      <p:sp>
        <p:nvSpPr>
          <p:cNvPr id="3" name="Объект 2">
            <a:extLst>
              <a:ext uri="{FF2B5EF4-FFF2-40B4-BE49-F238E27FC236}">
                <a16:creationId xmlns:a16="http://schemas.microsoft.com/office/drawing/2014/main" id="{F5326CAC-046D-66A3-3B3D-C78C8D8C92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69101" y="521207"/>
            <a:ext cx="4496426" cy="5957789"/>
          </a:xfrm>
        </p:spPr>
        <p:txBody>
          <a:bodyPr anchor="ctr">
            <a:normAutofit/>
          </a:bodyPr>
          <a:lstStyle/>
          <a:p>
            <a:r>
              <a:rPr lang="en-US" sz="3200" dirty="0"/>
              <a:t>GUI 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3200" dirty="0"/>
              <a:t>Scroll bar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3200" dirty="0"/>
              <a:t>Spin boxes</a:t>
            </a:r>
          </a:p>
          <a:p>
            <a:r>
              <a:rPr lang="en-US" sz="3200" dirty="0"/>
              <a:t>Practical implementation of mathematical knowledge</a:t>
            </a:r>
          </a:p>
          <a:p>
            <a:r>
              <a:rPr lang="en-US" sz="3200" dirty="0"/>
              <a:t>OOP</a:t>
            </a:r>
            <a:endParaRPr lang="ru-KZ" sz="3200" dirty="0"/>
          </a:p>
        </p:txBody>
      </p:sp>
    </p:spTree>
    <p:extLst>
      <p:ext uri="{BB962C8B-B14F-4D97-AF65-F5344CB8AC3E}">
        <p14:creationId xmlns:p14="http://schemas.microsoft.com/office/powerpoint/2010/main" val="28759906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8">
            <a:extLst>
              <a:ext uri="{FF2B5EF4-FFF2-40B4-BE49-F238E27FC236}">
                <a16:creationId xmlns:a16="http://schemas.microsoft.com/office/drawing/2014/main" id="{7905BA41-EE6E-4F80-8636-447F22DD72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8B33007-D88B-FAA8-E527-35FD29CA81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8465" y="3298722"/>
            <a:ext cx="8495070" cy="178440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Thank you for your attention</a:t>
            </a:r>
          </a:p>
        </p:txBody>
      </p:sp>
      <p:sp>
        <p:nvSpPr>
          <p:cNvPr id="40" name="Oval 10">
            <a:extLst>
              <a:ext uri="{FF2B5EF4-FFF2-40B4-BE49-F238E27FC236}">
                <a16:creationId xmlns:a16="http://schemas.microsoft.com/office/drawing/2014/main" id="{CD7549B2-EE05-4558-8C64-AC46755F2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25914" y="889251"/>
            <a:ext cx="2140172" cy="2140172"/>
          </a:xfrm>
          <a:prstGeom prst="ellipse">
            <a:avLst/>
          </a:prstGeom>
          <a:solidFill>
            <a:srgbClr val="FFFFFF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1" name="Graphic 5" descr="Smiling Face with No Fill">
            <a:extLst>
              <a:ext uri="{FF2B5EF4-FFF2-40B4-BE49-F238E27FC236}">
                <a16:creationId xmlns:a16="http://schemas.microsoft.com/office/drawing/2014/main" id="{2798DD92-30FE-5A3C-19B2-241C4C45D1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08264" y="1371601"/>
            <a:ext cx="1175474" cy="1175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8994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9">
            <a:extLst>
              <a:ext uri="{FF2B5EF4-FFF2-40B4-BE49-F238E27FC236}">
                <a16:creationId xmlns:a16="http://schemas.microsoft.com/office/drawing/2014/main" id="{F2AC420E-F79A-4FB7-8013-94B1E8B63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11">
            <a:extLst>
              <a:ext uri="{FF2B5EF4-FFF2-40B4-BE49-F238E27FC236}">
                <a16:creationId xmlns:a16="http://schemas.microsoft.com/office/drawing/2014/main" id="{3CD1EA40-7116-4FCB-9369-70F29FAA91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6592824" cy="32339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533455D-AB6F-1723-4C90-622C36D5EB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6648" y="655591"/>
            <a:ext cx="4929352" cy="2315616"/>
          </a:xfrm>
        </p:spPr>
        <p:txBody>
          <a:bodyPr>
            <a:normAutofit/>
          </a:bodyPr>
          <a:lstStyle/>
          <a:p>
            <a:r>
              <a:rPr lang="en-US"/>
              <a:t>Main Frame Function</a:t>
            </a:r>
            <a:endParaRPr lang="ru-KZ" dirty="0"/>
          </a:p>
        </p:txBody>
      </p:sp>
      <p:sp>
        <p:nvSpPr>
          <p:cNvPr id="40" name="Rectangle 13">
            <a:extLst>
              <a:ext uri="{FF2B5EF4-FFF2-40B4-BE49-F238E27FC236}">
                <a16:creationId xmlns:a16="http://schemas.microsoft.com/office/drawing/2014/main" id="{BF647E38-F93D-4661-8D77-CE13EEB65B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606972" cy="323398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1" name="Group 15">
            <a:extLst>
              <a:ext uri="{FF2B5EF4-FFF2-40B4-BE49-F238E27FC236}">
                <a16:creationId xmlns:a16="http://schemas.microsoft.com/office/drawing/2014/main" id="{8E8872B6-836E-4281-A971-D133C6187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88720" y="73152"/>
            <a:ext cx="1178966" cy="232963"/>
            <a:chOff x="7763256" y="73152"/>
            <a:chExt cx="1178966" cy="232963"/>
          </a:xfrm>
        </p:grpSpPr>
        <p:sp>
          <p:nvSpPr>
            <p:cNvPr id="17" name="Rectangle 64">
              <a:extLst>
                <a:ext uri="{FF2B5EF4-FFF2-40B4-BE49-F238E27FC236}">
                  <a16:creationId xmlns:a16="http://schemas.microsoft.com/office/drawing/2014/main" id="{0B655FA0-F08E-419A-83F5-23E3ADA5A7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66">
              <a:extLst>
                <a:ext uri="{FF2B5EF4-FFF2-40B4-BE49-F238E27FC236}">
                  <a16:creationId xmlns:a16="http://schemas.microsoft.com/office/drawing/2014/main" id="{AD8E9261-7E3D-4B22-9B39-8CC1D4F43F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64">
              <a:extLst>
                <a:ext uri="{FF2B5EF4-FFF2-40B4-BE49-F238E27FC236}">
                  <a16:creationId xmlns:a16="http://schemas.microsoft.com/office/drawing/2014/main" id="{632485D7-A2AD-470C-BD26-EABCF63F9C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66">
              <a:extLst>
                <a:ext uri="{FF2B5EF4-FFF2-40B4-BE49-F238E27FC236}">
                  <a16:creationId xmlns:a16="http://schemas.microsoft.com/office/drawing/2014/main" id="{22BD4173-4E70-447E-9DFE-F4E5CB830D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64">
              <a:extLst>
                <a:ext uri="{FF2B5EF4-FFF2-40B4-BE49-F238E27FC236}">
                  <a16:creationId xmlns:a16="http://schemas.microsoft.com/office/drawing/2014/main" id="{037F912F-356C-4A91-B15E-7A1D626E6D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66">
              <a:extLst>
                <a:ext uri="{FF2B5EF4-FFF2-40B4-BE49-F238E27FC236}">
                  <a16:creationId xmlns:a16="http://schemas.microsoft.com/office/drawing/2014/main" id="{49B3E584-4770-448C-AEA7-2CEE9F850A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64">
              <a:extLst>
                <a:ext uri="{FF2B5EF4-FFF2-40B4-BE49-F238E27FC236}">
                  <a16:creationId xmlns:a16="http://schemas.microsoft.com/office/drawing/2014/main" id="{BB0DAED8-C4B6-4A57-9196-B117598652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66">
              <a:extLst>
                <a:ext uri="{FF2B5EF4-FFF2-40B4-BE49-F238E27FC236}">
                  <a16:creationId xmlns:a16="http://schemas.microsoft.com/office/drawing/2014/main" id="{72B27AFA-86A5-4FB9-9FE1-33E2503962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64">
              <a:extLst>
                <a:ext uri="{FF2B5EF4-FFF2-40B4-BE49-F238E27FC236}">
                  <a16:creationId xmlns:a16="http://schemas.microsoft.com/office/drawing/2014/main" id="{655899FB-5538-4E4C-B95A-D3BA49BBD3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66">
              <a:extLst>
                <a:ext uri="{FF2B5EF4-FFF2-40B4-BE49-F238E27FC236}">
                  <a16:creationId xmlns:a16="http://schemas.microsoft.com/office/drawing/2014/main" id="{885694C0-F226-4392-885A-1056B163F3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64">
              <a:extLst>
                <a:ext uri="{FF2B5EF4-FFF2-40B4-BE49-F238E27FC236}">
                  <a16:creationId xmlns:a16="http://schemas.microsoft.com/office/drawing/2014/main" id="{483E3282-BB58-46D8-BB45-F7F2DBCCF1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66">
              <a:extLst>
                <a:ext uri="{FF2B5EF4-FFF2-40B4-BE49-F238E27FC236}">
                  <a16:creationId xmlns:a16="http://schemas.microsoft.com/office/drawing/2014/main" id="{402E8DFE-1141-4DAF-AB0C-A74CC0EFDA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64">
              <a:extLst>
                <a:ext uri="{FF2B5EF4-FFF2-40B4-BE49-F238E27FC236}">
                  <a16:creationId xmlns:a16="http://schemas.microsoft.com/office/drawing/2014/main" id="{B261BAA8-8B84-4751-80F6-9153C68F2B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66">
              <a:extLst>
                <a:ext uri="{FF2B5EF4-FFF2-40B4-BE49-F238E27FC236}">
                  <a16:creationId xmlns:a16="http://schemas.microsoft.com/office/drawing/2014/main" id="{10FB8389-B4B0-4276-A6EB-5535937738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64">
              <a:extLst>
                <a:ext uri="{FF2B5EF4-FFF2-40B4-BE49-F238E27FC236}">
                  <a16:creationId xmlns:a16="http://schemas.microsoft.com/office/drawing/2014/main" id="{7E496AA7-168D-4B53-A954-31C3A61C22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66">
              <a:extLst>
                <a:ext uri="{FF2B5EF4-FFF2-40B4-BE49-F238E27FC236}">
                  <a16:creationId xmlns:a16="http://schemas.microsoft.com/office/drawing/2014/main" id="{E0223324-6476-4A1F-B26F-77CB4E5AA0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64">
              <a:extLst>
                <a:ext uri="{FF2B5EF4-FFF2-40B4-BE49-F238E27FC236}">
                  <a16:creationId xmlns:a16="http://schemas.microsoft.com/office/drawing/2014/main" id="{81E2E8B6-2216-47C5-A3C2-1DBAD819E3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66">
              <a:extLst>
                <a:ext uri="{FF2B5EF4-FFF2-40B4-BE49-F238E27FC236}">
                  <a16:creationId xmlns:a16="http://schemas.microsoft.com/office/drawing/2014/main" id="{9A0ABF1C-7928-4DD3-B9A6-6B59959971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64">
              <a:extLst>
                <a:ext uri="{FF2B5EF4-FFF2-40B4-BE49-F238E27FC236}">
                  <a16:creationId xmlns:a16="http://schemas.microsoft.com/office/drawing/2014/main" id="{8D1F42DA-9F6E-477D-B3BB-92EC089DBC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66">
              <a:extLst>
                <a:ext uri="{FF2B5EF4-FFF2-40B4-BE49-F238E27FC236}">
                  <a16:creationId xmlns:a16="http://schemas.microsoft.com/office/drawing/2014/main" id="{9457FA40-677B-4BAA-BF89-253A485DD0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D6C80E47-971C-437F-B030-191115B01D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233984"/>
            <a:ext cx="606971" cy="36240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BBDC2F5-13D2-C935-1DDD-D60AF29E8F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814" y="4169918"/>
            <a:ext cx="5491019" cy="1757125"/>
          </a:xfrm>
          <a:prstGeom prst="rect">
            <a:avLst/>
          </a:prstGeom>
        </p:spPr>
      </p:pic>
      <p:sp>
        <p:nvSpPr>
          <p:cNvPr id="3" name="Объект 2">
            <a:extLst>
              <a:ext uri="{FF2B5EF4-FFF2-40B4-BE49-F238E27FC236}">
                <a16:creationId xmlns:a16="http://schemas.microsoft.com/office/drawing/2014/main" id="{3028B168-34C7-1CA5-2AD4-D92160063A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69101" y="521207"/>
            <a:ext cx="4496426" cy="5957789"/>
          </a:xfrm>
        </p:spPr>
        <p:txBody>
          <a:bodyPr anchor="ctr">
            <a:normAutofit lnSpcReduction="10000"/>
          </a:bodyPr>
          <a:lstStyle/>
          <a:p>
            <a:pPr>
              <a:buFont typeface="+mj-lt"/>
              <a:buAutoNum type="arabicPeriod"/>
            </a:pP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</a:t>
            </a:r>
            <a:r>
              <a:rPr lang="en-US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main_frame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pPr>
              <a:buFont typeface="+mj-lt"/>
              <a:buAutoNum type="arabicPeriod"/>
            </a:pP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.frame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Frame(</a:t>
            </a:r>
            <a:r>
              <a:rPr lang="en-US" sz="14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.window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buFont typeface="+mj-lt"/>
              <a:buAutoNum type="arabicPeriod"/>
            </a:pP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.frame.pack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</a:t>
            </a:r>
          </a:p>
          <a:p>
            <a:pPr>
              <a:buFont typeface="+mj-lt"/>
              <a:buAutoNum type="arabicPeriod"/>
            </a:pPr>
            <a:b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#Labels</a:t>
            </a:r>
            <a:endParaRPr lang="en-US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title_label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Label(</a:t>
            </a:r>
            <a:r>
              <a:rPr lang="en-US" sz="14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.frame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"SINGULAR VALUE DECOMPOSITION CALCULATOR"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font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=(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"Arial Bold"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pPr>
              <a:buFont typeface="+mj-lt"/>
              <a:buAutoNum type="arabicPeriod"/>
            </a:pP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size_label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Label(</a:t>
            </a:r>
            <a:r>
              <a:rPr lang="en-US" sz="14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.frame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"Size of the matrix: 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font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=(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"Arial Bold"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16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pPr>
              <a:buFont typeface="+mj-lt"/>
              <a:buAutoNum type="arabicPeriod"/>
            </a:pP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matrix_label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Label(</a:t>
            </a:r>
            <a:r>
              <a:rPr lang="en-US" sz="14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.frame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"Matrix: 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font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=(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"Arial Bold"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16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pPr>
              <a:buFont typeface="+mj-lt"/>
              <a:buAutoNum type="arabicPeriod"/>
            </a:pPr>
            <a:b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Label(</a:t>
            </a:r>
            <a:r>
              <a:rPr lang="en-US" sz="14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.frame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).grid(</a:t>
            </a:r>
            <a:r>
              <a:rPr lang="en-US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row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column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padx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280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pady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60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buFont typeface="+mj-lt"/>
              <a:buAutoNum type="arabicPeriod"/>
            </a:pP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title_label.grid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row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column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columns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pady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buFont typeface="+mj-lt"/>
              <a:buAutoNum type="arabicPeriod"/>
            </a:pP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size_label.grid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row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column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pady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buFont typeface="+mj-lt"/>
              <a:buAutoNum type="arabicPeriod"/>
            </a:pP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matrix_label.grid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row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column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pady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br>
              <a:rPr lang="en-US" sz="1200" b="0" dirty="0">
                <a:effectLst/>
                <a:latin typeface="Consolas" panose="020B0609020204030204" pitchFamily="49" charset="0"/>
              </a:rPr>
            </a:br>
            <a:endParaRPr lang="ru-KZ" sz="1200" dirty="0"/>
          </a:p>
        </p:txBody>
      </p:sp>
    </p:spTree>
    <p:extLst>
      <p:ext uri="{BB962C8B-B14F-4D97-AF65-F5344CB8AC3E}">
        <p14:creationId xmlns:p14="http://schemas.microsoft.com/office/powerpoint/2010/main" val="25443394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9">
            <a:extLst>
              <a:ext uri="{FF2B5EF4-FFF2-40B4-BE49-F238E27FC236}">
                <a16:creationId xmlns:a16="http://schemas.microsoft.com/office/drawing/2014/main" id="{32AEEBC8-9D30-42EF-95F2-386C2653FB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1BA81F0-F261-8A6E-C1CC-EF6383BDC3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521774"/>
            <a:ext cx="3419856" cy="1463040"/>
          </a:xfrm>
        </p:spPr>
        <p:txBody>
          <a:bodyPr anchor="ctr">
            <a:normAutofit/>
          </a:bodyPr>
          <a:lstStyle/>
          <a:p>
            <a:r>
              <a:rPr lang="en-US" sz="4800"/>
              <a:t>Spin Boxes</a:t>
            </a:r>
            <a:endParaRPr lang="ru-KZ" sz="4800"/>
          </a:p>
        </p:txBody>
      </p:sp>
      <p:sp>
        <p:nvSpPr>
          <p:cNvPr id="25" name="sketch line">
            <a:extLst>
              <a:ext uri="{FF2B5EF4-FFF2-40B4-BE49-F238E27FC236}">
                <a16:creationId xmlns:a16="http://schemas.microsoft.com/office/drawing/2014/main" id="{2E92FA66-67D7-4CB4-94D3-E643A9AD4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66159" y="1225296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C4305FDA-C443-4758-CAFF-EC78B49ED8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05709" y="314683"/>
            <a:ext cx="6667500" cy="2019300"/>
          </a:xfrm>
        </p:spPr>
      </p:pic>
      <p:pic>
        <p:nvPicPr>
          <p:cNvPr id="5" name="Рисунок 4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A50A4A6A-6AA0-02D0-4FDF-F9DCFB5C4A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936" y="2482800"/>
            <a:ext cx="10917936" cy="3575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0791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2AC420E-F79A-4FB7-8013-94B1E8B63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CD1EA40-7116-4FCB-9369-70F29FAA91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6592824" cy="32339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7437FFA-5635-A9CF-6CA8-725A874179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6648" y="655591"/>
            <a:ext cx="4929352" cy="2315616"/>
          </a:xfrm>
        </p:spPr>
        <p:txBody>
          <a:bodyPr>
            <a:normAutofit/>
          </a:bodyPr>
          <a:lstStyle/>
          <a:p>
            <a:r>
              <a:rPr lang="en-US" dirty="0"/>
              <a:t>Entries</a:t>
            </a:r>
            <a:endParaRPr lang="ru-KZ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F647E38-F93D-4661-8D77-CE13EEB65B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606972" cy="323398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E8872B6-836E-4281-A971-D133C6187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88720" y="73152"/>
            <a:ext cx="1178966" cy="232963"/>
            <a:chOff x="7763256" y="73152"/>
            <a:chExt cx="1178966" cy="232963"/>
          </a:xfrm>
        </p:grpSpPr>
        <p:sp>
          <p:nvSpPr>
            <p:cNvPr id="17" name="Rectangle 64">
              <a:extLst>
                <a:ext uri="{FF2B5EF4-FFF2-40B4-BE49-F238E27FC236}">
                  <a16:creationId xmlns:a16="http://schemas.microsoft.com/office/drawing/2014/main" id="{0B655FA0-F08E-419A-83F5-23E3ADA5A7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66">
              <a:extLst>
                <a:ext uri="{FF2B5EF4-FFF2-40B4-BE49-F238E27FC236}">
                  <a16:creationId xmlns:a16="http://schemas.microsoft.com/office/drawing/2014/main" id="{AD8E9261-7E3D-4B22-9B39-8CC1D4F43F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64">
              <a:extLst>
                <a:ext uri="{FF2B5EF4-FFF2-40B4-BE49-F238E27FC236}">
                  <a16:creationId xmlns:a16="http://schemas.microsoft.com/office/drawing/2014/main" id="{632485D7-A2AD-470C-BD26-EABCF63F9C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66">
              <a:extLst>
                <a:ext uri="{FF2B5EF4-FFF2-40B4-BE49-F238E27FC236}">
                  <a16:creationId xmlns:a16="http://schemas.microsoft.com/office/drawing/2014/main" id="{22BD4173-4E70-447E-9DFE-F4E5CB830D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64">
              <a:extLst>
                <a:ext uri="{FF2B5EF4-FFF2-40B4-BE49-F238E27FC236}">
                  <a16:creationId xmlns:a16="http://schemas.microsoft.com/office/drawing/2014/main" id="{037F912F-356C-4A91-B15E-7A1D626E6D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66">
              <a:extLst>
                <a:ext uri="{FF2B5EF4-FFF2-40B4-BE49-F238E27FC236}">
                  <a16:creationId xmlns:a16="http://schemas.microsoft.com/office/drawing/2014/main" id="{49B3E584-4770-448C-AEA7-2CEE9F850A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64">
              <a:extLst>
                <a:ext uri="{FF2B5EF4-FFF2-40B4-BE49-F238E27FC236}">
                  <a16:creationId xmlns:a16="http://schemas.microsoft.com/office/drawing/2014/main" id="{BB0DAED8-C4B6-4A57-9196-B117598652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66">
              <a:extLst>
                <a:ext uri="{FF2B5EF4-FFF2-40B4-BE49-F238E27FC236}">
                  <a16:creationId xmlns:a16="http://schemas.microsoft.com/office/drawing/2014/main" id="{72B27AFA-86A5-4FB9-9FE1-33E2503962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64">
              <a:extLst>
                <a:ext uri="{FF2B5EF4-FFF2-40B4-BE49-F238E27FC236}">
                  <a16:creationId xmlns:a16="http://schemas.microsoft.com/office/drawing/2014/main" id="{655899FB-5538-4E4C-B95A-D3BA49BBD3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66">
              <a:extLst>
                <a:ext uri="{FF2B5EF4-FFF2-40B4-BE49-F238E27FC236}">
                  <a16:creationId xmlns:a16="http://schemas.microsoft.com/office/drawing/2014/main" id="{885694C0-F226-4392-885A-1056B163F3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64">
              <a:extLst>
                <a:ext uri="{FF2B5EF4-FFF2-40B4-BE49-F238E27FC236}">
                  <a16:creationId xmlns:a16="http://schemas.microsoft.com/office/drawing/2014/main" id="{483E3282-BB58-46D8-BB45-F7F2DBCCF1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66">
              <a:extLst>
                <a:ext uri="{FF2B5EF4-FFF2-40B4-BE49-F238E27FC236}">
                  <a16:creationId xmlns:a16="http://schemas.microsoft.com/office/drawing/2014/main" id="{402E8DFE-1141-4DAF-AB0C-A74CC0EFDA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64">
              <a:extLst>
                <a:ext uri="{FF2B5EF4-FFF2-40B4-BE49-F238E27FC236}">
                  <a16:creationId xmlns:a16="http://schemas.microsoft.com/office/drawing/2014/main" id="{B261BAA8-8B84-4751-80F6-9153C68F2B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66">
              <a:extLst>
                <a:ext uri="{FF2B5EF4-FFF2-40B4-BE49-F238E27FC236}">
                  <a16:creationId xmlns:a16="http://schemas.microsoft.com/office/drawing/2014/main" id="{10FB8389-B4B0-4276-A6EB-5535937738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64">
              <a:extLst>
                <a:ext uri="{FF2B5EF4-FFF2-40B4-BE49-F238E27FC236}">
                  <a16:creationId xmlns:a16="http://schemas.microsoft.com/office/drawing/2014/main" id="{7E496AA7-168D-4B53-A954-31C3A61C22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66">
              <a:extLst>
                <a:ext uri="{FF2B5EF4-FFF2-40B4-BE49-F238E27FC236}">
                  <a16:creationId xmlns:a16="http://schemas.microsoft.com/office/drawing/2014/main" id="{E0223324-6476-4A1F-B26F-77CB4E5AA0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64">
              <a:extLst>
                <a:ext uri="{FF2B5EF4-FFF2-40B4-BE49-F238E27FC236}">
                  <a16:creationId xmlns:a16="http://schemas.microsoft.com/office/drawing/2014/main" id="{81E2E8B6-2216-47C5-A3C2-1DBAD819E3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66">
              <a:extLst>
                <a:ext uri="{FF2B5EF4-FFF2-40B4-BE49-F238E27FC236}">
                  <a16:creationId xmlns:a16="http://schemas.microsoft.com/office/drawing/2014/main" id="{9A0ABF1C-7928-4DD3-B9A6-6B59959971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64">
              <a:extLst>
                <a:ext uri="{FF2B5EF4-FFF2-40B4-BE49-F238E27FC236}">
                  <a16:creationId xmlns:a16="http://schemas.microsoft.com/office/drawing/2014/main" id="{8D1F42DA-9F6E-477D-B3BB-92EC089DBC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66">
              <a:extLst>
                <a:ext uri="{FF2B5EF4-FFF2-40B4-BE49-F238E27FC236}">
                  <a16:creationId xmlns:a16="http://schemas.microsoft.com/office/drawing/2014/main" id="{9457FA40-677B-4BAA-BF89-253A485DD0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D6C80E47-971C-437F-B030-191115B01D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233984"/>
            <a:ext cx="606971" cy="36240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288717A-17A5-6997-4089-E4447B1764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69101" y="521207"/>
            <a:ext cx="4496426" cy="5957789"/>
          </a:xfrm>
        </p:spPr>
        <p:txBody>
          <a:bodyPr anchor="ctr">
            <a:normAutofit/>
          </a:bodyPr>
          <a:lstStyle/>
          <a:p>
            <a:pPr>
              <a:buFont typeface="+mj-lt"/>
              <a:buAutoNum type="arabicPeriod"/>
            </a:pPr>
            <a:r>
              <a:rPr 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#Entry</a:t>
            </a:r>
            <a:endParaRPr 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.A00 = Entry(</a:t>
            </a:r>
            <a:r>
              <a:rPr lang="en-US" sz="16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.frame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buFont typeface="+mj-lt"/>
              <a:buAutoNum type="arabicPeriod"/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.A00.grid(</a:t>
            </a:r>
            <a:r>
              <a:rPr lang="en-US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row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column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pady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buFont typeface="+mj-lt"/>
              <a:buAutoNum type="arabicPeriod"/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.A01 = Entry(</a:t>
            </a:r>
            <a:r>
              <a:rPr lang="en-US" sz="16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.frame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buFont typeface="+mj-lt"/>
              <a:buAutoNum type="arabicPeriod"/>
            </a:pP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.A01.grid(</a:t>
            </a:r>
            <a:r>
              <a:rPr lang="en-US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row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column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pady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buFont typeface="+mj-lt"/>
              <a:buAutoNum type="arabicPeriod"/>
            </a:pP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.A10 = Entry(</a:t>
            </a:r>
            <a:r>
              <a:rPr lang="en-US" sz="16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.frame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buFont typeface="+mj-lt"/>
              <a:buAutoNum type="arabicPeriod"/>
            </a:pP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.A10.grid(</a:t>
            </a:r>
            <a:r>
              <a:rPr lang="en-US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row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column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pady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buFont typeface="+mj-lt"/>
              <a:buAutoNum type="arabicPeriod"/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.A11 = Entry(</a:t>
            </a:r>
            <a:r>
              <a:rPr lang="en-US" sz="16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.frame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buFont typeface="+mj-lt"/>
              <a:buAutoNum type="arabicPeriod"/>
            </a:pP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.A11.grid(</a:t>
            </a:r>
            <a:r>
              <a:rPr lang="en-US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row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column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pady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buFont typeface="+mj-lt"/>
              <a:buAutoNum type="arabicPeriod"/>
            </a:pP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6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.entry_boxes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[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.A00,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.A01,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.A10,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.A11]</a:t>
            </a:r>
          </a:p>
          <a:p>
            <a:pPr marL="0" indent="0">
              <a:buNone/>
            </a:pPr>
            <a:endParaRPr lang="ru-KZ" sz="1000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35C25C9-4CE4-9F02-D10B-F4706D7E1E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080" y="3889576"/>
            <a:ext cx="6196152" cy="2049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8280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93F855B-E039-EB6B-28A8-E6745C3139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8591" y="114569"/>
            <a:ext cx="8811638" cy="1132935"/>
          </a:xfrm>
        </p:spPr>
        <p:txBody>
          <a:bodyPr/>
          <a:lstStyle/>
          <a:p>
            <a:r>
              <a:rPr lang="en-US" dirty="0"/>
              <a:t>Changing Dimensions of Input Matrix</a:t>
            </a:r>
            <a:endParaRPr lang="ru-KZ" dirty="0"/>
          </a:p>
        </p:txBody>
      </p:sp>
      <p:pic>
        <p:nvPicPr>
          <p:cNvPr id="5" name="2022-12-01 03-36-42">
            <a:hlinkClick r:id="" action="ppaction://media"/>
            <a:extLst>
              <a:ext uri="{FF2B5EF4-FFF2-40B4-BE49-F238E27FC236}">
                <a16:creationId xmlns:a16="http://schemas.microsoft.com/office/drawing/2014/main" id="{6294DCAE-A98E-E197-4DBD-07661DDD4FB9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41771" y="1140499"/>
            <a:ext cx="9023091" cy="5075374"/>
          </a:xfrm>
        </p:spPr>
      </p:pic>
    </p:spTree>
    <p:extLst>
      <p:ext uri="{BB962C8B-B14F-4D97-AF65-F5344CB8AC3E}">
        <p14:creationId xmlns:p14="http://schemas.microsoft.com/office/powerpoint/2010/main" val="3807323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1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FCC0094-3A74-52C7-D447-37D62EA44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56665"/>
          </a:xfrm>
        </p:spPr>
        <p:txBody>
          <a:bodyPr/>
          <a:lstStyle/>
          <a:p>
            <a:r>
              <a:rPr lang="en-US" dirty="0"/>
              <a:t>Changing rows</a:t>
            </a:r>
            <a:endParaRPr lang="ru-KZ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318161B-438E-5B11-E4DD-D4EA718028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253766"/>
            <a:ext cx="5181600" cy="5316716"/>
          </a:xfrm>
        </p:spPr>
        <p:txBody>
          <a:bodyPr>
            <a:normAutofit fontScale="3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32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change_rows</a:t>
            </a:r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3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32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3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.row_num</a:t>
            </a:r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32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3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.row.get</a:t>
            </a:r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32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3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.column_num</a:t>
            </a:r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32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3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.column.get</a:t>
            </a:r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pPr marL="514350" indent="-514350">
              <a:buFont typeface="+mj-lt"/>
              <a:buAutoNum type="arabicPeriod"/>
            </a:pPr>
            <a:b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3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32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3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.row_num</a:t>
            </a:r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sz="3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"3"</a:t>
            </a:r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3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.A20 = Entry(</a:t>
            </a:r>
            <a:r>
              <a:rPr lang="en-US" sz="32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3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.frame</a:t>
            </a:r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3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.A20.grid(</a:t>
            </a:r>
            <a:r>
              <a:rPr lang="en-US" sz="3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row</a:t>
            </a:r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3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3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column</a:t>
            </a:r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3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3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pady</a:t>
            </a:r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3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3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.A21 = Entry(</a:t>
            </a:r>
            <a:r>
              <a:rPr lang="en-US" sz="32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3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.frame</a:t>
            </a:r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3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.A21.grid(</a:t>
            </a:r>
            <a:r>
              <a:rPr lang="en-US" sz="3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row</a:t>
            </a:r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3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3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column</a:t>
            </a:r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3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3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pady</a:t>
            </a:r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3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32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3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.entry_boxes.append</a:t>
            </a:r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3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.A20)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32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3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.entry_boxes.append</a:t>
            </a:r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3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.A21)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3200" b="0" dirty="0" err="1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elif</a:t>
            </a:r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32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3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.row_num</a:t>
            </a:r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sz="3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"2"</a:t>
            </a:r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3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try</a:t>
            </a:r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a = </a:t>
            </a:r>
            <a:r>
              <a:rPr lang="en-US" sz="3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.A20 </a:t>
            </a:r>
            <a:r>
              <a:rPr lang="en-US" sz="3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32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3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.entry_boxes</a:t>
            </a:r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3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and</a:t>
            </a:r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3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.A21 </a:t>
            </a:r>
            <a:r>
              <a:rPr lang="en-US" sz="3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32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3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.entry_boxes</a:t>
            </a:r>
            <a:endParaRPr lang="en-US" sz="3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3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except</a:t>
            </a:r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3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pass</a:t>
            </a:r>
            <a:endParaRPr lang="en-US" sz="3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3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3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3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.A20 </a:t>
            </a:r>
            <a:r>
              <a:rPr lang="en-US" sz="3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32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3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.entry_boxes</a:t>
            </a:r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3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and</a:t>
            </a:r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3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.A21 </a:t>
            </a:r>
            <a:r>
              <a:rPr lang="en-US" sz="3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32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3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.entry_boxes</a:t>
            </a:r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sz="32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3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.entry_boxes.remove</a:t>
            </a:r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3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.A20)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sz="32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3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.entry_boxes.remove</a:t>
            </a:r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3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.A21)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sz="3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.A20.destroy()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sz="3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sz="3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.A21.destroy()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0DA9E6E0-7049-71B9-65DD-6A66AA8B15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121790"/>
            <a:ext cx="5181600" cy="5371085"/>
          </a:xfrm>
        </p:spPr>
        <p:txBody>
          <a:bodyPr>
            <a:normAutofit fontScale="32500" lnSpcReduction="20000"/>
          </a:bodyPr>
          <a:lstStyle/>
          <a:p>
            <a:pPr marL="0" indent="0"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</a:p>
          <a:p>
            <a:pPr marL="514350" indent="-514350">
              <a:buFont typeface="+mj-lt"/>
              <a:buAutoNum type="arabicPeriod"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try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a =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.A22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.entry_boxes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except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pass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pPr marL="514350" indent="-514350">
              <a:buFont typeface="+mj-lt"/>
              <a:buAutoNum type="arabicPeriod"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.A22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.entry_boxes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pPr marL="514350" indent="-514350">
              <a:buFont typeface="+mj-lt"/>
              <a:buAutoNum type="arabicPeriod"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.entry_boxes.remove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.A22)</a:t>
            </a:r>
          </a:p>
          <a:p>
            <a:pPr marL="514350" indent="-514350">
              <a:buFont typeface="+mj-lt"/>
              <a:buAutoNum type="arabicPeriod"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.A22.destroy()</a:t>
            </a:r>
          </a:p>
          <a:p>
            <a:pPr marL="514350" indent="-514350">
              <a:buFont typeface="+mj-lt"/>
              <a:buAutoNum type="arabicPeriod"/>
            </a:pPr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.row_num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"3"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and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.column_num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"3"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pPr marL="514350" indent="-514350">
              <a:buFont typeface="+mj-lt"/>
              <a:buAutoNum type="arabicPeriod"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.A22 = Entry(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.frame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.A22.grid(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row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column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pady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 </a:t>
            </a:r>
          </a:p>
          <a:p>
            <a:pPr marL="514350" indent="-514350">
              <a:buFont typeface="+mj-lt"/>
              <a:buAutoNum type="arabicPeriod"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.entry_boxes.append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.A22)</a:t>
            </a:r>
          </a:p>
          <a:p>
            <a:endParaRPr lang="ru-KZ" dirty="0"/>
          </a:p>
        </p:txBody>
      </p:sp>
    </p:spTree>
    <p:extLst>
      <p:ext uri="{BB962C8B-B14F-4D97-AF65-F5344CB8AC3E}">
        <p14:creationId xmlns:p14="http://schemas.microsoft.com/office/powerpoint/2010/main" val="7638374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47CBC65-0F05-FE2A-5E85-D4CDE5069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Changing columns</a:t>
            </a:r>
            <a:endParaRPr lang="ru-KZ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C5F1B50-6CCC-39A3-C71B-C380B63446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357460"/>
            <a:ext cx="5181600" cy="5135415"/>
          </a:xfrm>
        </p:spPr>
        <p:txBody>
          <a:bodyPr>
            <a:normAutofit fontScale="400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change_columns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pPr marL="514350" indent="-514350">
              <a:buFont typeface="+mj-lt"/>
              <a:buAutoNum type="arabicPeriod"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.row_num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.row.get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pPr marL="514350" indent="-514350">
              <a:buFont typeface="+mj-lt"/>
              <a:buAutoNum type="arabicPeriod"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.column_num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.column.get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pPr marL="514350" indent="-514350">
              <a:buFont typeface="+mj-lt"/>
              <a:buAutoNum type="arabicPeriod"/>
            </a:pPr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.column_num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"3"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pPr marL="514350" indent="-514350">
              <a:buFont typeface="+mj-lt"/>
              <a:buAutoNum type="arabicPeriod"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.A02 = Entry(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.frame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.A02.grid(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row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column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pady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.A12 = Entry(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.frame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.A12.grid(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row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column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pady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.entry_boxes.insert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.A02)</a:t>
            </a:r>
          </a:p>
          <a:p>
            <a:pPr marL="514350" indent="-514350">
              <a:buFont typeface="+mj-lt"/>
              <a:buAutoNum type="arabicPeriod"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.entry_boxes.insert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.A12)</a:t>
            </a:r>
          </a:p>
          <a:p>
            <a:pPr marL="514350" indent="-514350">
              <a:buFont typeface="+mj-lt"/>
              <a:buAutoNum type="arabicPeriod"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 err="1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elif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.column_num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"2"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</a:p>
          <a:p>
            <a:pPr marL="514350" indent="-514350">
              <a:buFont typeface="+mj-lt"/>
              <a:buAutoNum type="arabicPeriod"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try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a =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.A02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.entry_boxes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and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.A12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.entry_boxes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except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pass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pPr marL="514350" indent="-514350">
              <a:buFont typeface="+mj-lt"/>
              <a:buAutoNum type="arabicPeriod"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.A02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.entry_boxes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and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.A12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.entry_boxes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pPr marL="514350" indent="-514350">
              <a:buFont typeface="+mj-lt"/>
              <a:buAutoNum type="arabicPeriod"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.entry_boxes.remove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.A02)</a:t>
            </a:r>
          </a:p>
          <a:p>
            <a:pPr marL="514350" indent="-514350">
              <a:buFont typeface="+mj-lt"/>
              <a:buAutoNum type="arabicPeriod"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.entry_boxes.remove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.A12)</a:t>
            </a:r>
          </a:p>
          <a:p>
            <a:pPr marL="514350" indent="-514350">
              <a:buFont typeface="+mj-lt"/>
              <a:buAutoNum type="arabicPeriod"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.A02.destroy()</a:t>
            </a:r>
          </a:p>
          <a:p>
            <a:pPr marL="514350" indent="-514350">
              <a:buFont typeface="+mj-lt"/>
              <a:buAutoNum type="arabicPeriod"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.A12.destroy()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5D9A37E-8E89-0B5C-14E6-17E4744355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263192"/>
            <a:ext cx="5181600" cy="4913771"/>
          </a:xfrm>
        </p:spPr>
        <p:txBody>
          <a:bodyPr>
            <a:normAutofit fontScale="400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try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a =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.A22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.entry_boxes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except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pass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pPr marL="514350" indent="-514350">
              <a:buFont typeface="+mj-lt"/>
              <a:buAutoNum type="arabicPeriod"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.A22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.entry_boxes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pPr marL="514350" indent="-514350">
              <a:buFont typeface="+mj-lt"/>
              <a:buAutoNum type="arabicPeriod"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.entry_boxes.remove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.A22)</a:t>
            </a:r>
          </a:p>
          <a:p>
            <a:pPr marL="514350" indent="-514350">
              <a:buFont typeface="+mj-lt"/>
              <a:buAutoNum type="arabicPeriod"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.A22.destroy()</a:t>
            </a:r>
          </a:p>
          <a:p>
            <a:pPr marL="514350" indent="-514350">
              <a:buFont typeface="+mj-lt"/>
              <a:buAutoNum type="arabicPeriod"/>
            </a:pPr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.row_num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"3"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and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.column_num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"3"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pPr marL="514350" indent="-514350">
              <a:buFont typeface="+mj-lt"/>
              <a:buAutoNum type="arabicPeriod"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.A22 = Entry(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.frame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.A22.grid(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row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column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pady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 </a:t>
            </a:r>
          </a:p>
          <a:p>
            <a:pPr marL="514350" indent="-514350">
              <a:buFont typeface="+mj-lt"/>
              <a:buAutoNum type="arabicPeriod"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.entry_boxes.append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self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.A22)</a:t>
            </a:r>
          </a:p>
          <a:p>
            <a:endParaRPr lang="ru-KZ" dirty="0"/>
          </a:p>
        </p:txBody>
      </p:sp>
    </p:spTree>
    <p:extLst>
      <p:ext uri="{BB962C8B-B14F-4D97-AF65-F5344CB8AC3E}">
        <p14:creationId xmlns:p14="http://schemas.microsoft.com/office/powerpoint/2010/main" val="1709755405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</TotalTime>
  <Words>2962</Words>
  <Application>Microsoft Office PowerPoint</Application>
  <PresentationFormat>Широкоэкранный</PresentationFormat>
  <Paragraphs>245</Paragraphs>
  <Slides>34</Slides>
  <Notes>0</Notes>
  <HiddenSlides>0</HiddenSlides>
  <MMClips>2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34</vt:i4>
      </vt:variant>
    </vt:vector>
  </HeadingPairs>
  <TitlesOfParts>
    <vt:vector size="40" baseType="lpstr">
      <vt:lpstr>Arial</vt:lpstr>
      <vt:lpstr>Calibri</vt:lpstr>
      <vt:lpstr>Calibri Light</vt:lpstr>
      <vt:lpstr>Consolas</vt:lpstr>
      <vt:lpstr>Courier New</vt:lpstr>
      <vt:lpstr>Тема Office</vt:lpstr>
      <vt:lpstr>SINGULAR VALUE DECOMPOSITION</vt:lpstr>
      <vt:lpstr>What is SVD </vt:lpstr>
      <vt:lpstr>PLAN OF PRESENTATION</vt:lpstr>
      <vt:lpstr>Main Frame Function</vt:lpstr>
      <vt:lpstr>Spin Boxes</vt:lpstr>
      <vt:lpstr>Entries</vt:lpstr>
      <vt:lpstr>Changing Dimensions of Input Matrix</vt:lpstr>
      <vt:lpstr>Changing rows</vt:lpstr>
      <vt:lpstr>Changing columns</vt:lpstr>
      <vt:lpstr>Outputting results</vt:lpstr>
      <vt:lpstr>Scroll bar</vt:lpstr>
      <vt:lpstr>Buttons </vt:lpstr>
      <vt:lpstr>Buttons  calculate</vt:lpstr>
      <vt:lpstr>Buttons  clear</vt:lpstr>
      <vt:lpstr>SVD Function</vt:lpstr>
      <vt:lpstr>1. D_find() function</vt:lpstr>
      <vt:lpstr>1.1 Eigenvalues_find() function 1.1.1 Finding characteristic polynomial</vt:lpstr>
      <vt:lpstr>Презентация PowerPoint</vt:lpstr>
      <vt:lpstr>1.1 Eigenvalues_find() function 1.1.2 Solving characteristic polynomial 1.1.2.1 Algorithm</vt:lpstr>
      <vt:lpstr>1.1 Eigenvalues_find() function 1.1.2 Solving characteristic polynomial 1.1.2.2 Newton_Raphson() function </vt:lpstr>
      <vt:lpstr>1.1 Eigenvalues_find() function 1.1.2 Solving characteristic polynomial 1.1.2.3 Horner’s method </vt:lpstr>
      <vt:lpstr>1.1 Eigenvalues_find() function 1.1.2 Solving characteristic polynomial 1.1.2.4 Solving Square equation </vt:lpstr>
      <vt:lpstr>2. C_find() function</vt:lpstr>
      <vt:lpstr>2.1 Finding eigenvectors 2.1.2 Theory&amp;problems</vt:lpstr>
      <vt:lpstr>2.1 Finding eigenvectors 2.1.2 Function</vt:lpstr>
      <vt:lpstr>2.1 Finding eigenvectors 2.1.2.1 Determinant of matrix</vt:lpstr>
      <vt:lpstr>2.1 Finding eigenvectors 2.1.2.2 Adjoint Matrix</vt:lpstr>
      <vt:lpstr>2. C_find() function  2.2.1 Ortogonalization Theory</vt:lpstr>
      <vt:lpstr>2. C_find() function  2.2.2 Ortogonalization Function</vt:lpstr>
      <vt:lpstr>2. C_find() function  2.3 Normalization Function</vt:lpstr>
      <vt:lpstr>3. B_find() function 3.1 Theory</vt:lpstr>
      <vt:lpstr>3. B_find() function 3.2 Function</vt:lpstr>
      <vt:lpstr>Self-study</vt:lpstr>
      <vt:lpstr>Thank you for your attention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SINGULAR VALUE DECOMPOSITION</dc:title>
  <dc:creator>Eldana K. Netalieva</dc:creator>
  <cp:lastModifiedBy>Eldana K. Netalieva</cp:lastModifiedBy>
  <cp:revision>1</cp:revision>
  <dcterms:created xsi:type="dcterms:W3CDTF">2022-11-30T13:47:32Z</dcterms:created>
  <dcterms:modified xsi:type="dcterms:W3CDTF">2022-12-12T06:20:27Z</dcterms:modified>
</cp:coreProperties>
</file>